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1" r:id="rId4"/>
  </p:sldIdLst>
  <p:sldSz cx="9906000" cy="6858000" type="A4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95326" autoAdjust="0"/>
  </p:normalViewPr>
  <p:slideViewPr>
    <p:cSldViewPr snapToGrid="0">
      <p:cViewPr varScale="1">
        <p:scale>
          <a:sx n="65" d="100"/>
          <a:sy n="65" d="100"/>
        </p:scale>
        <p:origin x="1565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367DDA-0F50-4B3B-A185-6EC7D6397DA4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3613" y="1233488"/>
            <a:ext cx="48085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55FED-3F65-4287-8AD2-769D6B0B3F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4573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386655-A8BA-408C-AA68-188D4B707A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CC6FF00-DB25-4BD1-88C5-8C6DB0C02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F25D17C-3F66-4BB3-BF23-B0E7F87D2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BCEA85-9891-4395-B5CD-58209A0AA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31B0712-B554-4F38-A7A5-9B0F78E28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9148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EAD808-BA3A-49ED-A742-90B2C32B4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C039092-AA8C-4DD6-ACE5-D37C6EBF4E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DCB4B82-BD25-4ADD-A764-01CBBE1EF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3A51E11-A5C0-4695-ABCC-CEE818414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771A1B-A3BE-43C0-9B54-EC66DB82D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7444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F88D4C3-110A-45BA-A879-A5DA14014C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87708EC-039E-4ADB-9D3F-5A6419C1CE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3C7BF02-AB0A-4267-8A16-9731786E4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20234A7-7802-43E8-82B3-1190AF539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67B3E3-AB60-4A09-8B9C-61191791B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8243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94BAEE-0444-4651-9F7F-406DC4090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EA8BDAE-781B-43F5-BF6B-1F67F23574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D5B0BFA-993F-4E5E-8BAE-4FA59715E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131D184-0F55-4B16-9A83-ECCE3DDB1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018B882-4A72-44F8-A219-6EBCC9C99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471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ECB75A-8AE1-4424-982F-3FA46C091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3117127-C382-4DD0-BD91-EA89C8E248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75298F-8CA2-4320-8806-84EB408E2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E7DD12-000D-4932-A67F-40B8D4A32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3CCCFA1-CB85-44C3-B8A2-87214CE50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393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DE16B0-50F2-4D5F-95BB-BDBA93768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1527B47-B154-43DE-8636-4DEECE1345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65F8023-3929-46D1-B689-BB3D34E61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F7E929-3844-4BE5-9661-1E93F34A5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32BB68F-2913-4DDE-A4E1-73D874065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0BC02A1-0C71-4A6E-A03A-D1CC18DF1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35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C6983A-78D0-414E-8D31-73DF04B07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6B6006C-4DDC-46FB-86DF-2307EEBAF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61068F1-30E1-48C2-B502-78C33E9716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3DC50B4-1934-4BB1-AF96-81B58301B8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B7B7B7A-4196-44EA-9CB9-F566124A3D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A04C416-1D27-49FD-A461-39855EC57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2E8CAB6-D694-4887-89F0-58D1A1E22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BB3B582-82A1-4DE4-B1E8-25540AC91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202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A7BE0F-0B95-49B1-B06A-7B6FA4FFC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60AB83D-DA6F-47DD-AAAB-75D9F4275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D7454B4-B6DD-4EFD-B4DA-6C2F44C0C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D1F3243-1E33-4256-9225-3BD72F35B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480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8808B5F-5F33-4217-8404-D8F67602B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9B279F0-6EEC-468F-B75C-1C07121AA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80A5048-6E07-4123-8ECD-483C0C32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75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CDA089-6C64-4A2A-A405-4E0692483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94953D-AA5F-40F7-A5DE-F46874333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DED339-50F4-4049-A6E4-FC38845E58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7FC5E15-73B4-4320-9F4C-4A972E180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1E150BC-7DB0-4ACE-B565-F4A12A480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8C4B666-8DCF-4937-BB5E-F267608F9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5155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FA1C74-A2D9-4D88-8713-DDD7FE15C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BF49F72-D24F-4723-A70A-5816406B05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r>
              <a:rPr kumimoji="1" lang="ja-JP" altLang="en-US"/>
              <a:t>アイコンをクリックして図を追加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CBD2588-F5E2-4A09-9A22-B165C64B3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E15C313-D4B6-4C9E-B7D3-4B0FFE8A8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DB05DF3-F0B2-4FCB-9229-B680D8999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E59F4D3-344A-42DA-8368-11ABB6E0A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7738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45AA48B-1C69-4A25-BD27-56B9199D0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C3AB73B-AA52-4D97-B480-D560F5579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A0891A1-E6DF-4413-9810-FCED15C1D4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6DD95-75FB-4329-AAAF-4863036FC8CD}" type="datetimeFigureOut">
              <a:rPr kumimoji="1" lang="ja-JP" altLang="en-US" smtClean="0"/>
              <a:t>2020/4/2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1F455CF-45C1-4A99-A8AB-56BEDC2BC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7C1B977-B883-4711-AF83-AF93D07B35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124F6-653F-4DC1-BED4-1CFBA118EE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9124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kumimoji="1"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kumimoji="1"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D46FF7BB-1AE6-4F51-980F-71314D80B012}"/>
              </a:ext>
            </a:extLst>
          </p:cNvPr>
          <p:cNvSpPr txBox="1"/>
          <p:nvPr/>
        </p:nvSpPr>
        <p:spPr>
          <a:xfrm>
            <a:off x="189609" y="774845"/>
            <a:ext cx="9518865" cy="31745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463" dirty="0"/>
              <a:t>給排気筒等の養生範囲について</a:t>
            </a: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065D9D58-F679-46B4-82F2-0C8437E0DC0C}"/>
              </a:ext>
            </a:extLst>
          </p:cNvPr>
          <p:cNvSpPr/>
          <p:nvPr/>
        </p:nvSpPr>
        <p:spPr>
          <a:xfrm>
            <a:off x="181698" y="1101940"/>
            <a:ext cx="9526781" cy="48373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897DCD1B-2897-4640-9592-038D147F674B}"/>
              </a:ext>
            </a:extLst>
          </p:cNvPr>
          <p:cNvSpPr txBox="1"/>
          <p:nvPr/>
        </p:nvSpPr>
        <p:spPr>
          <a:xfrm>
            <a:off x="145285" y="3168512"/>
            <a:ext cx="409792" cy="10300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sz="1463" dirty="0"/>
              <a:t>給湯器本体</a:t>
            </a: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DEBB4D76-0AF8-451B-9281-804CDFF7F76B}"/>
              </a:ext>
            </a:extLst>
          </p:cNvPr>
          <p:cNvSpPr txBox="1"/>
          <p:nvPr/>
        </p:nvSpPr>
        <p:spPr>
          <a:xfrm>
            <a:off x="1115821" y="1076605"/>
            <a:ext cx="1928257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63" dirty="0"/>
              <a:t>ガス機器等設置位置</a:t>
            </a: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416A14E9-3B24-4B56-86C6-7D2614983E12}"/>
              </a:ext>
            </a:extLst>
          </p:cNvPr>
          <p:cNvSpPr txBox="1"/>
          <p:nvPr/>
        </p:nvSpPr>
        <p:spPr>
          <a:xfrm>
            <a:off x="4753285" y="1085205"/>
            <a:ext cx="1302142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63" dirty="0"/>
              <a:t>誤った養生例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BAD33DCB-84B2-46AA-AB82-E2B9DE2F90EB}"/>
              </a:ext>
            </a:extLst>
          </p:cNvPr>
          <p:cNvSpPr txBox="1"/>
          <p:nvPr/>
        </p:nvSpPr>
        <p:spPr>
          <a:xfrm>
            <a:off x="7530886" y="1084484"/>
            <a:ext cx="1302141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63" dirty="0"/>
              <a:t>正しい養生例</a:t>
            </a:r>
          </a:p>
        </p:txBody>
      </p: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EDDCD91D-545F-44A6-93E6-3285662B1C8C}"/>
              </a:ext>
            </a:extLst>
          </p:cNvPr>
          <p:cNvCxnSpPr/>
          <p:nvPr/>
        </p:nvCxnSpPr>
        <p:spPr>
          <a:xfrm>
            <a:off x="180097" y="1336909"/>
            <a:ext cx="95442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AB83D5E6-F777-4304-A5B2-2AB00DE1F89B}"/>
              </a:ext>
            </a:extLst>
          </p:cNvPr>
          <p:cNvCxnSpPr>
            <a:cxnSpLocks/>
          </p:cNvCxnSpPr>
          <p:nvPr/>
        </p:nvCxnSpPr>
        <p:spPr>
          <a:xfrm>
            <a:off x="557213" y="1101939"/>
            <a:ext cx="0" cy="484268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B5CEA687-1F1E-456D-8829-9F181F7ECA8A}"/>
              </a:ext>
            </a:extLst>
          </p:cNvPr>
          <p:cNvCxnSpPr>
            <a:cxnSpLocks/>
          </p:cNvCxnSpPr>
          <p:nvPr/>
        </p:nvCxnSpPr>
        <p:spPr>
          <a:xfrm>
            <a:off x="3645098" y="1101940"/>
            <a:ext cx="0" cy="48373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B97EFCEA-4FD7-4159-BFC1-38804147C341}"/>
              </a:ext>
            </a:extLst>
          </p:cNvPr>
          <p:cNvCxnSpPr>
            <a:cxnSpLocks/>
          </p:cNvCxnSpPr>
          <p:nvPr/>
        </p:nvCxnSpPr>
        <p:spPr>
          <a:xfrm>
            <a:off x="6771680" y="1103311"/>
            <a:ext cx="0" cy="48359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線コネクタ 142">
            <a:extLst>
              <a:ext uri="{FF2B5EF4-FFF2-40B4-BE49-F238E27FC236}">
                <a16:creationId xmlns:a16="http://schemas.microsoft.com/office/drawing/2014/main" id="{B50E1B98-E46D-42FA-8D06-F87E9BE447C1}"/>
              </a:ext>
            </a:extLst>
          </p:cNvPr>
          <p:cNvCxnSpPr>
            <a:cxnSpLocks/>
          </p:cNvCxnSpPr>
          <p:nvPr/>
        </p:nvCxnSpPr>
        <p:spPr>
          <a:xfrm>
            <a:off x="547165" y="3714270"/>
            <a:ext cx="91692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テキスト ボックス 166">
            <a:extLst>
              <a:ext uri="{FF2B5EF4-FFF2-40B4-BE49-F238E27FC236}">
                <a16:creationId xmlns:a16="http://schemas.microsoft.com/office/drawing/2014/main" id="{4966E798-6840-4F8B-88FD-1CD0163570D5}"/>
              </a:ext>
            </a:extLst>
          </p:cNvPr>
          <p:cNvSpPr txBox="1"/>
          <p:nvPr/>
        </p:nvSpPr>
        <p:spPr>
          <a:xfrm>
            <a:off x="4293471" y="5699454"/>
            <a:ext cx="2528502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風呂釜本体を含む全体を養生するのは</a:t>
            </a:r>
            <a:r>
              <a:rPr lang="en-US" altLang="ja-JP" sz="975" b="1" dirty="0"/>
              <a:t>NG</a:t>
            </a:r>
            <a:endParaRPr lang="ja-JP" altLang="en-US" sz="975" b="1" dirty="0"/>
          </a:p>
        </p:txBody>
      </p: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96EA70F3-1874-4EBC-94AB-2372886A6D36}"/>
              </a:ext>
            </a:extLst>
          </p:cNvPr>
          <p:cNvSpPr txBox="1"/>
          <p:nvPr/>
        </p:nvSpPr>
        <p:spPr>
          <a:xfrm>
            <a:off x="7270977" y="5702406"/>
            <a:ext cx="2571355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風呂釜本体とその４方１ｍは養生しない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DB1ED7B6-D510-443F-BFF4-30E6A84FC0CE}"/>
              </a:ext>
            </a:extLst>
          </p:cNvPr>
          <p:cNvGrpSpPr/>
          <p:nvPr/>
        </p:nvGrpSpPr>
        <p:grpSpPr>
          <a:xfrm>
            <a:off x="1052899" y="3963841"/>
            <a:ext cx="1790175" cy="1975458"/>
            <a:chOff x="1295876" y="4087265"/>
            <a:chExt cx="2203292" cy="2431333"/>
          </a:xfrm>
        </p:grpSpPr>
        <p:grpSp>
          <p:nvGrpSpPr>
            <p:cNvPr id="127" name="グループ化 126">
              <a:extLst>
                <a:ext uri="{FF2B5EF4-FFF2-40B4-BE49-F238E27FC236}">
                  <a16:creationId xmlns:a16="http://schemas.microsoft.com/office/drawing/2014/main" id="{6493742C-0273-4C7A-9F3C-7A4574F477AD}"/>
                </a:ext>
              </a:extLst>
            </p:cNvPr>
            <p:cNvGrpSpPr/>
            <p:nvPr/>
          </p:nvGrpSpPr>
          <p:grpSpPr>
            <a:xfrm>
              <a:off x="1437427" y="4101218"/>
              <a:ext cx="2061741" cy="2417380"/>
              <a:chOff x="1600101" y="3864161"/>
              <a:chExt cx="2061741" cy="2417380"/>
            </a:xfrm>
          </p:grpSpPr>
          <p:sp>
            <p:nvSpPr>
              <p:cNvPr id="114" name="直方体 113">
                <a:extLst>
                  <a:ext uri="{FF2B5EF4-FFF2-40B4-BE49-F238E27FC236}">
                    <a16:creationId xmlns:a16="http://schemas.microsoft.com/office/drawing/2014/main" id="{DA3AE1FC-EB50-4CDA-A363-2FB02CF5839D}"/>
                  </a:ext>
                </a:extLst>
              </p:cNvPr>
              <p:cNvSpPr/>
              <p:nvPr/>
            </p:nvSpPr>
            <p:spPr>
              <a:xfrm>
                <a:off x="2369049" y="5032000"/>
                <a:ext cx="555949" cy="557488"/>
              </a:xfrm>
              <a:prstGeom prst="cub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115" name="直線コネクタ 114">
                <a:extLst>
                  <a:ext uri="{FF2B5EF4-FFF2-40B4-BE49-F238E27FC236}">
                    <a16:creationId xmlns:a16="http://schemas.microsoft.com/office/drawing/2014/main" id="{2C8054FB-9B13-4A02-82E1-B72F9DEB45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497" y="5132925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線コネクタ 115">
                <a:extLst>
                  <a:ext uri="{FF2B5EF4-FFF2-40B4-BE49-F238E27FC236}">
                    <a16:creationId xmlns:a16="http://schemas.microsoft.com/office/drawing/2014/main" id="{48D18253-BD4C-47FE-A777-CD5E054386B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351" y="5410622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線コネクタ 116">
                <a:extLst>
                  <a:ext uri="{FF2B5EF4-FFF2-40B4-BE49-F238E27FC236}">
                    <a16:creationId xmlns:a16="http://schemas.microsoft.com/office/drawing/2014/main" id="{FF22B6AB-588A-4DC1-8F25-BD289C82AF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497" y="5198978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線コネクタ 117">
                <a:extLst>
                  <a:ext uri="{FF2B5EF4-FFF2-40B4-BE49-F238E27FC236}">
                    <a16:creationId xmlns:a16="http://schemas.microsoft.com/office/drawing/2014/main" id="{3F75E35A-1EB6-48D8-B63E-CCB4E3B2EAD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351" y="5344568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線コネクタ 118">
                <a:extLst>
                  <a:ext uri="{FF2B5EF4-FFF2-40B4-BE49-F238E27FC236}">
                    <a16:creationId xmlns:a16="http://schemas.microsoft.com/office/drawing/2014/main" id="{9564A55F-872E-4575-A463-627087E748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497" y="5279381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正方形/長方形 119">
                <a:extLst>
                  <a:ext uri="{FF2B5EF4-FFF2-40B4-BE49-F238E27FC236}">
                    <a16:creationId xmlns:a16="http://schemas.microsoft.com/office/drawing/2014/main" id="{480E9B2D-D6F8-4B4C-B598-26836789C6CC}"/>
                  </a:ext>
                </a:extLst>
              </p:cNvPr>
              <p:cNvSpPr/>
              <p:nvPr/>
            </p:nvSpPr>
            <p:spPr>
              <a:xfrm>
                <a:off x="2426720" y="5214626"/>
                <a:ext cx="307579" cy="1057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121" name="直線コネクタ 120">
                <a:extLst>
                  <a:ext uri="{FF2B5EF4-FFF2-40B4-BE49-F238E27FC236}">
                    <a16:creationId xmlns:a16="http://schemas.microsoft.com/office/drawing/2014/main" id="{8734696F-6921-4CE8-B87D-A9BDDF24FB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6904" y="3864161"/>
                <a:ext cx="0" cy="206654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線コネクタ 121">
                <a:extLst>
                  <a:ext uri="{FF2B5EF4-FFF2-40B4-BE49-F238E27FC236}">
                    <a16:creationId xmlns:a16="http://schemas.microsoft.com/office/drawing/2014/main" id="{4B41459C-71AD-4C05-AD63-8B7149BA49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6904" y="5935514"/>
                <a:ext cx="173493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正方形/長方形 122">
                <a:extLst>
                  <a:ext uri="{FF2B5EF4-FFF2-40B4-BE49-F238E27FC236}">
                    <a16:creationId xmlns:a16="http://schemas.microsoft.com/office/drawing/2014/main" id="{E017DAC7-C205-47EE-94E5-A9D0908BB511}"/>
                  </a:ext>
                </a:extLst>
              </p:cNvPr>
              <p:cNvSpPr/>
              <p:nvPr/>
            </p:nvSpPr>
            <p:spPr>
              <a:xfrm>
                <a:off x="2503615" y="3965086"/>
                <a:ext cx="421383" cy="101983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124" name="正方形/長方形 123">
                <a:extLst>
                  <a:ext uri="{FF2B5EF4-FFF2-40B4-BE49-F238E27FC236}">
                    <a16:creationId xmlns:a16="http://schemas.microsoft.com/office/drawing/2014/main" id="{53BAB78B-0F17-4DCB-BE77-F1046C92DBA6}"/>
                  </a:ext>
                </a:extLst>
              </p:cNvPr>
              <p:cNvSpPr/>
              <p:nvPr/>
            </p:nvSpPr>
            <p:spPr>
              <a:xfrm>
                <a:off x="2523607" y="3990505"/>
                <a:ext cx="378754" cy="97544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125" name="直線コネクタ 124">
                <a:extLst>
                  <a:ext uri="{FF2B5EF4-FFF2-40B4-BE49-F238E27FC236}">
                    <a16:creationId xmlns:a16="http://schemas.microsoft.com/office/drawing/2014/main" id="{89964894-EADF-4821-9055-526DD7ADEB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00101" y="5935514"/>
                <a:ext cx="326803" cy="34602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1" name="直線コネクタ 170">
              <a:extLst>
                <a:ext uri="{FF2B5EF4-FFF2-40B4-BE49-F238E27FC236}">
                  <a16:creationId xmlns:a16="http://schemas.microsoft.com/office/drawing/2014/main" id="{FD440212-02F8-4C9B-8D33-9E52F7216A4E}"/>
                </a:ext>
              </a:extLst>
            </p:cNvPr>
            <p:cNvCxnSpPr>
              <a:cxnSpLocks/>
            </p:cNvCxnSpPr>
            <p:nvPr/>
          </p:nvCxnSpPr>
          <p:spPr>
            <a:xfrm>
              <a:off x="1764230" y="6065554"/>
              <a:ext cx="173493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線コネクタ 172">
              <a:extLst>
                <a:ext uri="{FF2B5EF4-FFF2-40B4-BE49-F238E27FC236}">
                  <a16:creationId xmlns:a16="http://schemas.microsoft.com/office/drawing/2014/main" id="{CEAAD0BB-2BBF-471A-9BF4-3CCF7A57E1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52550" y="5955550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線コネクタ 174">
              <a:extLst>
                <a:ext uri="{FF2B5EF4-FFF2-40B4-BE49-F238E27FC236}">
                  <a16:creationId xmlns:a16="http://schemas.microsoft.com/office/drawing/2014/main" id="{D1AF0213-1E0B-4C33-BDC6-052C4B9122E3}"/>
                </a:ext>
              </a:extLst>
            </p:cNvPr>
            <p:cNvCxnSpPr>
              <a:cxnSpLocks/>
            </p:cNvCxnSpPr>
            <p:nvPr/>
          </p:nvCxnSpPr>
          <p:spPr>
            <a:xfrm>
              <a:off x="1732971" y="4163465"/>
              <a:ext cx="0" cy="17920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線コネクタ 176">
              <a:extLst>
                <a:ext uri="{FF2B5EF4-FFF2-40B4-BE49-F238E27FC236}">
                  <a16:creationId xmlns:a16="http://schemas.microsoft.com/office/drawing/2014/main" id="{997595EE-8546-4256-AEAF-0F995F0D4672}"/>
                </a:ext>
              </a:extLst>
            </p:cNvPr>
            <p:cNvCxnSpPr>
              <a:cxnSpLocks/>
            </p:cNvCxnSpPr>
            <p:nvPr/>
          </p:nvCxnSpPr>
          <p:spPr>
            <a:xfrm>
              <a:off x="1675821" y="4087265"/>
              <a:ext cx="0" cy="179208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8" name="直線コネクタ 177">
              <a:extLst>
                <a:ext uri="{FF2B5EF4-FFF2-40B4-BE49-F238E27FC236}">
                  <a16:creationId xmlns:a16="http://schemas.microsoft.com/office/drawing/2014/main" id="{361B5AF5-EDDF-40D2-AB5D-2F6B18A9C3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95876" y="5879350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線コネクタ 184">
              <a:extLst>
                <a:ext uri="{FF2B5EF4-FFF2-40B4-BE49-F238E27FC236}">
                  <a16:creationId xmlns:a16="http://schemas.microsoft.com/office/drawing/2014/main" id="{2062A540-6E2E-42B6-8E1B-DF6B7EE36E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0933" y="4225497"/>
              <a:ext cx="307956" cy="4802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線コネクタ 189">
              <a:extLst>
                <a:ext uri="{FF2B5EF4-FFF2-40B4-BE49-F238E27FC236}">
                  <a16:creationId xmlns:a16="http://schemas.microsoft.com/office/drawing/2014/main" id="{D4F694FE-1549-4A33-9B20-B163CA1399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90775" y="4215552"/>
              <a:ext cx="230911" cy="3564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線コネクタ 191">
              <a:extLst>
                <a:ext uri="{FF2B5EF4-FFF2-40B4-BE49-F238E27FC236}">
                  <a16:creationId xmlns:a16="http://schemas.microsoft.com/office/drawing/2014/main" id="{33FD1736-C391-4490-A84F-0D34DE595B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0300" y="4215409"/>
              <a:ext cx="145595" cy="204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0" name="グループ化 199">
            <a:extLst>
              <a:ext uri="{FF2B5EF4-FFF2-40B4-BE49-F238E27FC236}">
                <a16:creationId xmlns:a16="http://schemas.microsoft.com/office/drawing/2014/main" id="{9261EE2C-81B7-43EE-9463-7BC6B9175C84}"/>
              </a:ext>
            </a:extLst>
          </p:cNvPr>
          <p:cNvGrpSpPr/>
          <p:nvPr/>
        </p:nvGrpSpPr>
        <p:grpSpPr>
          <a:xfrm>
            <a:off x="889968" y="1598367"/>
            <a:ext cx="2450898" cy="2012061"/>
            <a:chOff x="1095345" y="1175912"/>
            <a:chExt cx="3016490" cy="2476383"/>
          </a:xfrm>
        </p:grpSpPr>
        <p:sp>
          <p:nvSpPr>
            <p:cNvPr id="181" name="楕円 180">
              <a:extLst>
                <a:ext uri="{FF2B5EF4-FFF2-40B4-BE49-F238E27FC236}">
                  <a16:creationId xmlns:a16="http://schemas.microsoft.com/office/drawing/2014/main" id="{6DA22824-7413-4639-BA25-43F92629A724}"/>
                </a:ext>
              </a:extLst>
            </p:cNvPr>
            <p:cNvSpPr/>
            <p:nvPr/>
          </p:nvSpPr>
          <p:spPr>
            <a:xfrm>
              <a:off x="2322090" y="2526731"/>
              <a:ext cx="198143" cy="2047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179" name="アーチ 178">
              <a:extLst>
                <a:ext uri="{FF2B5EF4-FFF2-40B4-BE49-F238E27FC236}">
                  <a16:creationId xmlns:a16="http://schemas.microsoft.com/office/drawing/2014/main" id="{C8E21D4D-05AD-40D2-963C-D96CC08317ED}"/>
                </a:ext>
              </a:extLst>
            </p:cNvPr>
            <p:cNvSpPr/>
            <p:nvPr/>
          </p:nvSpPr>
          <p:spPr>
            <a:xfrm rot="14591063">
              <a:off x="2128838" y="1782410"/>
              <a:ext cx="914400" cy="914400"/>
            </a:xfrm>
            <a:prstGeom prst="blockArc">
              <a:avLst>
                <a:gd name="adj1" fmla="val 13702572"/>
                <a:gd name="adj2" fmla="val 18096166"/>
                <a:gd name="adj3" fmla="val 732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solidFill>
                  <a:schemeClr val="tx1"/>
                </a:solidFill>
              </a:endParaRPr>
            </a:p>
          </p:txBody>
        </p:sp>
        <p:sp>
          <p:nvSpPr>
            <p:cNvPr id="170" name="四角形: 角を丸くする 169">
              <a:extLst>
                <a:ext uri="{FF2B5EF4-FFF2-40B4-BE49-F238E27FC236}">
                  <a16:creationId xmlns:a16="http://schemas.microsoft.com/office/drawing/2014/main" id="{568367EA-1990-4DAE-A456-AE9ED43D3466}"/>
                </a:ext>
              </a:extLst>
            </p:cNvPr>
            <p:cNvSpPr/>
            <p:nvPr/>
          </p:nvSpPr>
          <p:spPr>
            <a:xfrm>
              <a:off x="2067821" y="1322109"/>
              <a:ext cx="593451" cy="86016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4" name="四角形: 角を丸くする 3">
              <a:extLst>
                <a:ext uri="{FF2B5EF4-FFF2-40B4-BE49-F238E27FC236}">
                  <a16:creationId xmlns:a16="http://schemas.microsoft.com/office/drawing/2014/main" id="{E0C809A1-93DE-47F7-BDFA-FA9C2B749A92}"/>
                </a:ext>
              </a:extLst>
            </p:cNvPr>
            <p:cNvSpPr/>
            <p:nvPr/>
          </p:nvSpPr>
          <p:spPr>
            <a:xfrm>
              <a:off x="2020121" y="1358828"/>
              <a:ext cx="585864" cy="86018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5FA568B-6918-4DCE-8B24-6A2D9A8AA221}"/>
                </a:ext>
              </a:extLst>
            </p:cNvPr>
            <p:cNvSpPr/>
            <p:nvPr/>
          </p:nvSpPr>
          <p:spPr>
            <a:xfrm>
              <a:off x="2133029" y="1483810"/>
              <a:ext cx="358794" cy="13047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E5D2A28C-0659-4A1F-8394-803D3F5C21A6}"/>
                </a:ext>
              </a:extLst>
            </p:cNvPr>
            <p:cNvSpPr/>
            <p:nvPr/>
          </p:nvSpPr>
          <p:spPr>
            <a:xfrm>
              <a:off x="2133029" y="2021949"/>
              <a:ext cx="358794" cy="260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AB6A2188-718B-485B-A0C3-FBE23C15A49A}"/>
                </a:ext>
              </a:extLst>
            </p:cNvPr>
            <p:cNvCxnSpPr/>
            <p:nvPr/>
          </p:nvCxnSpPr>
          <p:spPr>
            <a:xfrm>
              <a:off x="1574974" y="3213851"/>
              <a:ext cx="25368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4B33AE8E-3D2B-4403-AFFB-53B09AC08BC7}"/>
                </a:ext>
              </a:extLst>
            </p:cNvPr>
            <p:cNvCxnSpPr/>
            <p:nvPr/>
          </p:nvCxnSpPr>
          <p:spPr>
            <a:xfrm>
              <a:off x="1574973" y="3306268"/>
              <a:ext cx="25368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アーチ 179">
              <a:extLst>
                <a:ext uri="{FF2B5EF4-FFF2-40B4-BE49-F238E27FC236}">
                  <a16:creationId xmlns:a16="http://schemas.microsoft.com/office/drawing/2014/main" id="{DBE66EB1-9BBB-40A9-A499-CF88B00C0E8A}"/>
                </a:ext>
              </a:extLst>
            </p:cNvPr>
            <p:cNvSpPr/>
            <p:nvPr/>
          </p:nvSpPr>
          <p:spPr>
            <a:xfrm rot="14591063">
              <a:off x="2211689" y="1801639"/>
              <a:ext cx="914400" cy="914400"/>
            </a:xfrm>
            <a:prstGeom prst="blockArc">
              <a:avLst>
                <a:gd name="adj1" fmla="val 13702572"/>
                <a:gd name="adj2" fmla="val 18096166"/>
                <a:gd name="adj3" fmla="val 732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solidFill>
                  <a:schemeClr val="tx1"/>
                </a:solidFill>
              </a:endParaRPr>
            </a:p>
          </p:txBody>
        </p:sp>
        <p:cxnSp>
          <p:nvCxnSpPr>
            <p:cNvPr id="183" name="直線コネクタ 182">
              <a:extLst>
                <a:ext uri="{FF2B5EF4-FFF2-40B4-BE49-F238E27FC236}">
                  <a16:creationId xmlns:a16="http://schemas.microsoft.com/office/drawing/2014/main" id="{B9B9EF6C-3D1E-45F3-A152-134F1373AE4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74973" y="1175912"/>
              <a:ext cx="0" cy="21303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線コネクタ 193">
              <a:extLst>
                <a:ext uri="{FF2B5EF4-FFF2-40B4-BE49-F238E27FC236}">
                  <a16:creationId xmlns:a16="http://schemas.microsoft.com/office/drawing/2014/main" id="{18C0A1A0-1E7E-4729-94CE-5FF70F4FE0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34026" y="3306268"/>
              <a:ext cx="326803" cy="34602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線コネクタ 194">
              <a:extLst>
                <a:ext uri="{FF2B5EF4-FFF2-40B4-BE49-F238E27FC236}">
                  <a16:creationId xmlns:a16="http://schemas.microsoft.com/office/drawing/2014/main" id="{5D40C6E7-DD67-4216-8C74-78CC6313F63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42184" y="3079523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線コネクタ 195">
              <a:extLst>
                <a:ext uri="{FF2B5EF4-FFF2-40B4-BE49-F238E27FC236}">
                  <a16:creationId xmlns:a16="http://schemas.microsoft.com/office/drawing/2014/main" id="{3FE1456A-3F6B-4087-85F7-B57B0F62D245}"/>
                </a:ext>
              </a:extLst>
            </p:cNvPr>
            <p:cNvCxnSpPr>
              <a:cxnSpLocks/>
            </p:cNvCxnSpPr>
            <p:nvPr/>
          </p:nvCxnSpPr>
          <p:spPr>
            <a:xfrm>
              <a:off x="1520500" y="1287438"/>
              <a:ext cx="0" cy="179208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7" name="直線コネクタ 196">
              <a:extLst>
                <a:ext uri="{FF2B5EF4-FFF2-40B4-BE49-F238E27FC236}">
                  <a16:creationId xmlns:a16="http://schemas.microsoft.com/office/drawing/2014/main" id="{90AF4666-C75C-4328-91D5-D9D3CD756624}"/>
                </a:ext>
              </a:extLst>
            </p:cNvPr>
            <p:cNvCxnSpPr>
              <a:cxnSpLocks/>
            </p:cNvCxnSpPr>
            <p:nvPr/>
          </p:nvCxnSpPr>
          <p:spPr>
            <a:xfrm>
              <a:off x="1466271" y="1229765"/>
              <a:ext cx="0" cy="179208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8" name="直線コネクタ 197">
              <a:extLst>
                <a:ext uri="{FF2B5EF4-FFF2-40B4-BE49-F238E27FC236}">
                  <a16:creationId xmlns:a16="http://schemas.microsoft.com/office/drawing/2014/main" id="{EC33355F-A551-4B56-97D9-9F64350619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95345" y="3030189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1" name="グループ化 200">
            <a:extLst>
              <a:ext uri="{FF2B5EF4-FFF2-40B4-BE49-F238E27FC236}">
                <a16:creationId xmlns:a16="http://schemas.microsoft.com/office/drawing/2014/main" id="{B77E66D8-103F-4AFD-AA3E-B3C2ECCA0409}"/>
              </a:ext>
            </a:extLst>
          </p:cNvPr>
          <p:cNvGrpSpPr/>
          <p:nvPr/>
        </p:nvGrpSpPr>
        <p:grpSpPr>
          <a:xfrm>
            <a:off x="4170422" y="1618782"/>
            <a:ext cx="2450898" cy="2012060"/>
            <a:chOff x="1095345" y="1175912"/>
            <a:chExt cx="3016490" cy="2476382"/>
          </a:xfrm>
        </p:grpSpPr>
        <p:sp>
          <p:nvSpPr>
            <p:cNvPr id="202" name="楕円 201">
              <a:extLst>
                <a:ext uri="{FF2B5EF4-FFF2-40B4-BE49-F238E27FC236}">
                  <a16:creationId xmlns:a16="http://schemas.microsoft.com/office/drawing/2014/main" id="{CED09A04-F8EA-4964-928D-84AE50AE0F10}"/>
                </a:ext>
              </a:extLst>
            </p:cNvPr>
            <p:cNvSpPr/>
            <p:nvPr/>
          </p:nvSpPr>
          <p:spPr>
            <a:xfrm>
              <a:off x="2322090" y="2526731"/>
              <a:ext cx="198143" cy="2047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03" name="アーチ 202">
              <a:extLst>
                <a:ext uri="{FF2B5EF4-FFF2-40B4-BE49-F238E27FC236}">
                  <a16:creationId xmlns:a16="http://schemas.microsoft.com/office/drawing/2014/main" id="{F0EDB0A8-E122-442C-A2AD-59665AC71F2B}"/>
                </a:ext>
              </a:extLst>
            </p:cNvPr>
            <p:cNvSpPr/>
            <p:nvPr/>
          </p:nvSpPr>
          <p:spPr>
            <a:xfrm rot="14591063">
              <a:off x="2128838" y="1782410"/>
              <a:ext cx="914400" cy="914400"/>
            </a:xfrm>
            <a:prstGeom prst="blockArc">
              <a:avLst>
                <a:gd name="adj1" fmla="val 13702572"/>
                <a:gd name="adj2" fmla="val 18096166"/>
                <a:gd name="adj3" fmla="val 732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solidFill>
                  <a:schemeClr val="tx1"/>
                </a:solidFill>
              </a:endParaRPr>
            </a:p>
          </p:txBody>
        </p:sp>
        <p:sp>
          <p:nvSpPr>
            <p:cNvPr id="204" name="四角形: 角を丸くする 203">
              <a:extLst>
                <a:ext uri="{FF2B5EF4-FFF2-40B4-BE49-F238E27FC236}">
                  <a16:creationId xmlns:a16="http://schemas.microsoft.com/office/drawing/2014/main" id="{D21352E4-2FCE-484E-9916-C0EBCBE5E560}"/>
                </a:ext>
              </a:extLst>
            </p:cNvPr>
            <p:cNvSpPr/>
            <p:nvPr/>
          </p:nvSpPr>
          <p:spPr>
            <a:xfrm>
              <a:off x="2067821" y="1322109"/>
              <a:ext cx="593451" cy="86016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05" name="四角形: 角を丸くする 204">
              <a:extLst>
                <a:ext uri="{FF2B5EF4-FFF2-40B4-BE49-F238E27FC236}">
                  <a16:creationId xmlns:a16="http://schemas.microsoft.com/office/drawing/2014/main" id="{402CD7A9-3A9B-4C16-859E-5CB20AB4299D}"/>
                </a:ext>
              </a:extLst>
            </p:cNvPr>
            <p:cNvSpPr/>
            <p:nvPr/>
          </p:nvSpPr>
          <p:spPr>
            <a:xfrm>
              <a:off x="2020121" y="1358828"/>
              <a:ext cx="585864" cy="86018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06" name="正方形/長方形 205">
              <a:extLst>
                <a:ext uri="{FF2B5EF4-FFF2-40B4-BE49-F238E27FC236}">
                  <a16:creationId xmlns:a16="http://schemas.microsoft.com/office/drawing/2014/main" id="{6936C166-ABAB-4713-AB08-DA16886954B7}"/>
                </a:ext>
              </a:extLst>
            </p:cNvPr>
            <p:cNvSpPr/>
            <p:nvPr/>
          </p:nvSpPr>
          <p:spPr>
            <a:xfrm>
              <a:off x="2133029" y="1483810"/>
              <a:ext cx="358794" cy="13047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07" name="正方形/長方形 206">
              <a:extLst>
                <a:ext uri="{FF2B5EF4-FFF2-40B4-BE49-F238E27FC236}">
                  <a16:creationId xmlns:a16="http://schemas.microsoft.com/office/drawing/2014/main" id="{48A9DE13-8FED-4854-BA97-47E53CF220DD}"/>
                </a:ext>
              </a:extLst>
            </p:cNvPr>
            <p:cNvSpPr/>
            <p:nvPr/>
          </p:nvSpPr>
          <p:spPr>
            <a:xfrm>
              <a:off x="2133029" y="2021949"/>
              <a:ext cx="358794" cy="260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208" name="直線コネクタ 207">
              <a:extLst>
                <a:ext uri="{FF2B5EF4-FFF2-40B4-BE49-F238E27FC236}">
                  <a16:creationId xmlns:a16="http://schemas.microsoft.com/office/drawing/2014/main" id="{4839794C-F941-4B70-90AD-437A229D6EBD}"/>
                </a:ext>
              </a:extLst>
            </p:cNvPr>
            <p:cNvCxnSpPr/>
            <p:nvPr/>
          </p:nvCxnSpPr>
          <p:spPr>
            <a:xfrm>
              <a:off x="1574974" y="3213851"/>
              <a:ext cx="25368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線コネクタ 208">
              <a:extLst>
                <a:ext uri="{FF2B5EF4-FFF2-40B4-BE49-F238E27FC236}">
                  <a16:creationId xmlns:a16="http://schemas.microsoft.com/office/drawing/2014/main" id="{18FDCCA4-B53C-4E82-9779-EBBAD66A3B78}"/>
                </a:ext>
              </a:extLst>
            </p:cNvPr>
            <p:cNvCxnSpPr/>
            <p:nvPr/>
          </p:nvCxnSpPr>
          <p:spPr>
            <a:xfrm>
              <a:off x="1574973" y="3306268"/>
              <a:ext cx="25368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アーチ 209">
              <a:extLst>
                <a:ext uri="{FF2B5EF4-FFF2-40B4-BE49-F238E27FC236}">
                  <a16:creationId xmlns:a16="http://schemas.microsoft.com/office/drawing/2014/main" id="{99A6404F-DC29-4D44-9CB8-F21E92F16A72}"/>
                </a:ext>
              </a:extLst>
            </p:cNvPr>
            <p:cNvSpPr/>
            <p:nvPr/>
          </p:nvSpPr>
          <p:spPr>
            <a:xfrm rot="14591063">
              <a:off x="2211689" y="1801639"/>
              <a:ext cx="914400" cy="914400"/>
            </a:xfrm>
            <a:prstGeom prst="blockArc">
              <a:avLst>
                <a:gd name="adj1" fmla="val 13702572"/>
                <a:gd name="adj2" fmla="val 18096166"/>
                <a:gd name="adj3" fmla="val 732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solidFill>
                  <a:schemeClr val="tx1"/>
                </a:solidFill>
              </a:endParaRPr>
            </a:p>
          </p:txBody>
        </p:sp>
        <p:cxnSp>
          <p:nvCxnSpPr>
            <p:cNvPr id="211" name="直線コネクタ 210">
              <a:extLst>
                <a:ext uri="{FF2B5EF4-FFF2-40B4-BE49-F238E27FC236}">
                  <a16:creationId xmlns:a16="http://schemas.microsoft.com/office/drawing/2014/main" id="{CA01A708-AAFE-4088-91C3-96EE634AFD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74973" y="1175912"/>
              <a:ext cx="0" cy="21303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線コネクタ 211">
              <a:extLst>
                <a:ext uri="{FF2B5EF4-FFF2-40B4-BE49-F238E27FC236}">
                  <a16:creationId xmlns:a16="http://schemas.microsoft.com/office/drawing/2014/main" id="{3E1F6570-5126-4425-B080-41A0D88F0C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44922" y="3306267"/>
              <a:ext cx="326803" cy="34602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線コネクタ 212">
              <a:extLst>
                <a:ext uri="{FF2B5EF4-FFF2-40B4-BE49-F238E27FC236}">
                  <a16:creationId xmlns:a16="http://schemas.microsoft.com/office/drawing/2014/main" id="{93CE67D9-3340-4E7D-9B18-41AE75B6E1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42184" y="3079523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線コネクタ 213">
              <a:extLst>
                <a:ext uri="{FF2B5EF4-FFF2-40B4-BE49-F238E27FC236}">
                  <a16:creationId xmlns:a16="http://schemas.microsoft.com/office/drawing/2014/main" id="{E0B52BD8-C11A-43AC-BAA3-FFAA2DA0E692}"/>
                </a:ext>
              </a:extLst>
            </p:cNvPr>
            <p:cNvCxnSpPr>
              <a:cxnSpLocks/>
            </p:cNvCxnSpPr>
            <p:nvPr/>
          </p:nvCxnSpPr>
          <p:spPr>
            <a:xfrm>
              <a:off x="1520500" y="1287438"/>
              <a:ext cx="0" cy="179208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5" name="直線コネクタ 214">
              <a:extLst>
                <a:ext uri="{FF2B5EF4-FFF2-40B4-BE49-F238E27FC236}">
                  <a16:creationId xmlns:a16="http://schemas.microsoft.com/office/drawing/2014/main" id="{C40DBCD2-FBD4-4D10-9D52-D226F203D063}"/>
                </a:ext>
              </a:extLst>
            </p:cNvPr>
            <p:cNvCxnSpPr>
              <a:cxnSpLocks/>
            </p:cNvCxnSpPr>
            <p:nvPr/>
          </p:nvCxnSpPr>
          <p:spPr>
            <a:xfrm>
              <a:off x="1466271" y="1229765"/>
              <a:ext cx="0" cy="179208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6" name="直線コネクタ 215">
              <a:extLst>
                <a:ext uri="{FF2B5EF4-FFF2-40B4-BE49-F238E27FC236}">
                  <a16:creationId xmlns:a16="http://schemas.microsoft.com/office/drawing/2014/main" id="{852A1DB7-6973-4C61-BD1D-552A26A960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95345" y="3030189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7" name="スクロール: 縦 216">
            <a:extLst>
              <a:ext uri="{FF2B5EF4-FFF2-40B4-BE49-F238E27FC236}">
                <a16:creationId xmlns:a16="http://schemas.microsoft.com/office/drawing/2014/main" id="{41C91476-BD8D-45B0-9742-2F3B7B424CC3}"/>
              </a:ext>
            </a:extLst>
          </p:cNvPr>
          <p:cNvSpPr/>
          <p:nvPr/>
        </p:nvSpPr>
        <p:spPr>
          <a:xfrm rot="16200000">
            <a:off x="4602266" y="1333466"/>
            <a:ext cx="2037045" cy="2139244"/>
          </a:xfrm>
          <a:prstGeom prst="verticalScroll">
            <a:avLst>
              <a:gd name="adj" fmla="val 3059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grpSp>
        <p:nvGrpSpPr>
          <p:cNvPr id="218" name="グループ化 217">
            <a:extLst>
              <a:ext uri="{FF2B5EF4-FFF2-40B4-BE49-F238E27FC236}">
                <a16:creationId xmlns:a16="http://schemas.microsoft.com/office/drawing/2014/main" id="{8B5D212A-2C23-497E-B06B-F126AA1D5C89}"/>
              </a:ext>
            </a:extLst>
          </p:cNvPr>
          <p:cNvGrpSpPr/>
          <p:nvPr/>
        </p:nvGrpSpPr>
        <p:grpSpPr>
          <a:xfrm>
            <a:off x="7055417" y="1590209"/>
            <a:ext cx="2450898" cy="2012061"/>
            <a:chOff x="1095345" y="1175912"/>
            <a:chExt cx="3016490" cy="2476383"/>
          </a:xfrm>
        </p:grpSpPr>
        <p:sp>
          <p:nvSpPr>
            <p:cNvPr id="219" name="楕円 218">
              <a:extLst>
                <a:ext uri="{FF2B5EF4-FFF2-40B4-BE49-F238E27FC236}">
                  <a16:creationId xmlns:a16="http://schemas.microsoft.com/office/drawing/2014/main" id="{C605E6DB-26D8-4712-B3B3-73E0EC27091A}"/>
                </a:ext>
              </a:extLst>
            </p:cNvPr>
            <p:cNvSpPr/>
            <p:nvPr/>
          </p:nvSpPr>
          <p:spPr>
            <a:xfrm>
              <a:off x="2322090" y="2526731"/>
              <a:ext cx="198143" cy="2047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20" name="アーチ 219">
              <a:extLst>
                <a:ext uri="{FF2B5EF4-FFF2-40B4-BE49-F238E27FC236}">
                  <a16:creationId xmlns:a16="http://schemas.microsoft.com/office/drawing/2014/main" id="{D0628E12-A6E6-42C5-89A2-8B263764D4C7}"/>
                </a:ext>
              </a:extLst>
            </p:cNvPr>
            <p:cNvSpPr/>
            <p:nvPr/>
          </p:nvSpPr>
          <p:spPr>
            <a:xfrm rot="14591063">
              <a:off x="2128838" y="1782410"/>
              <a:ext cx="914400" cy="914400"/>
            </a:xfrm>
            <a:prstGeom prst="blockArc">
              <a:avLst>
                <a:gd name="adj1" fmla="val 13702572"/>
                <a:gd name="adj2" fmla="val 18096166"/>
                <a:gd name="adj3" fmla="val 732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solidFill>
                  <a:schemeClr val="tx1"/>
                </a:solidFill>
              </a:endParaRPr>
            </a:p>
          </p:txBody>
        </p:sp>
        <p:sp>
          <p:nvSpPr>
            <p:cNvPr id="221" name="四角形: 角を丸くする 220">
              <a:extLst>
                <a:ext uri="{FF2B5EF4-FFF2-40B4-BE49-F238E27FC236}">
                  <a16:creationId xmlns:a16="http://schemas.microsoft.com/office/drawing/2014/main" id="{BB430DE4-1E68-4C96-AC72-BA0FE083FD4C}"/>
                </a:ext>
              </a:extLst>
            </p:cNvPr>
            <p:cNvSpPr/>
            <p:nvPr/>
          </p:nvSpPr>
          <p:spPr>
            <a:xfrm>
              <a:off x="2067821" y="1322109"/>
              <a:ext cx="593451" cy="86016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22" name="四角形: 角を丸くする 221">
              <a:extLst>
                <a:ext uri="{FF2B5EF4-FFF2-40B4-BE49-F238E27FC236}">
                  <a16:creationId xmlns:a16="http://schemas.microsoft.com/office/drawing/2014/main" id="{3C33E216-4610-4596-83C7-9FDE8D056D77}"/>
                </a:ext>
              </a:extLst>
            </p:cNvPr>
            <p:cNvSpPr/>
            <p:nvPr/>
          </p:nvSpPr>
          <p:spPr>
            <a:xfrm>
              <a:off x="2020121" y="1358828"/>
              <a:ext cx="585864" cy="86018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23" name="正方形/長方形 222">
              <a:extLst>
                <a:ext uri="{FF2B5EF4-FFF2-40B4-BE49-F238E27FC236}">
                  <a16:creationId xmlns:a16="http://schemas.microsoft.com/office/drawing/2014/main" id="{7849CA17-8567-4ADB-978E-CFEB72A4EEB7}"/>
                </a:ext>
              </a:extLst>
            </p:cNvPr>
            <p:cNvSpPr/>
            <p:nvPr/>
          </p:nvSpPr>
          <p:spPr>
            <a:xfrm>
              <a:off x="2133029" y="1483810"/>
              <a:ext cx="358794" cy="13047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24" name="正方形/長方形 223">
              <a:extLst>
                <a:ext uri="{FF2B5EF4-FFF2-40B4-BE49-F238E27FC236}">
                  <a16:creationId xmlns:a16="http://schemas.microsoft.com/office/drawing/2014/main" id="{B552DF94-9BD0-4D2E-8988-9E17EA3E79CF}"/>
                </a:ext>
              </a:extLst>
            </p:cNvPr>
            <p:cNvSpPr/>
            <p:nvPr/>
          </p:nvSpPr>
          <p:spPr>
            <a:xfrm>
              <a:off x="2133029" y="2021949"/>
              <a:ext cx="358794" cy="260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225" name="直線コネクタ 224">
              <a:extLst>
                <a:ext uri="{FF2B5EF4-FFF2-40B4-BE49-F238E27FC236}">
                  <a16:creationId xmlns:a16="http://schemas.microsoft.com/office/drawing/2014/main" id="{604C1E77-344C-43F0-B98D-A4CCB0CD67E9}"/>
                </a:ext>
              </a:extLst>
            </p:cNvPr>
            <p:cNvCxnSpPr/>
            <p:nvPr/>
          </p:nvCxnSpPr>
          <p:spPr>
            <a:xfrm>
              <a:off x="1574974" y="3213851"/>
              <a:ext cx="25368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線コネクタ 225">
              <a:extLst>
                <a:ext uri="{FF2B5EF4-FFF2-40B4-BE49-F238E27FC236}">
                  <a16:creationId xmlns:a16="http://schemas.microsoft.com/office/drawing/2014/main" id="{8EBF260C-D1DC-4284-B3A6-6EF3D5E8DCDC}"/>
                </a:ext>
              </a:extLst>
            </p:cNvPr>
            <p:cNvCxnSpPr/>
            <p:nvPr/>
          </p:nvCxnSpPr>
          <p:spPr>
            <a:xfrm>
              <a:off x="1574973" y="3306268"/>
              <a:ext cx="25368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7" name="アーチ 226">
              <a:extLst>
                <a:ext uri="{FF2B5EF4-FFF2-40B4-BE49-F238E27FC236}">
                  <a16:creationId xmlns:a16="http://schemas.microsoft.com/office/drawing/2014/main" id="{7F6C99C8-1D59-40F2-B360-F0B53ACCAE25}"/>
                </a:ext>
              </a:extLst>
            </p:cNvPr>
            <p:cNvSpPr/>
            <p:nvPr/>
          </p:nvSpPr>
          <p:spPr>
            <a:xfrm rot="14591063">
              <a:off x="2211689" y="1801639"/>
              <a:ext cx="914400" cy="914400"/>
            </a:xfrm>
            <a:prstGeom prst="blockArc">
              <a:avLst>
                <a:gd name="adj1" fmla="val 13702572"/>
                <a:gd name="adj2" fmla="val 18096166"/>
                <a:gd name="adj3" fmla="val 732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solidFill>
                  <a:schemeClr val="tx1"/>
                </a:solidFill>
              </a:endParaRPr>
            </a:p>
          </p:txBody>
        </p:sp>
        <p:cxnSp>
          <p:nvCxnSpPr>
            <p:cNvPr id="228" name="直線コネクタ 227">
              <a:extLst>
                <a:ext uri="{FF2B5EF4-FFF2-40B4-BE49-F238E27FC236}">
                  <a16:creationId xmlns:a16="http://schemas.microsoft.com/office/drawing/2014/main" id="{6001BCB0-35EB-4B59-9F7E-4C39B784D0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74973" y="1175912"/>
              <a:ext cx="0" cy="21303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線コネクタ 228">
              <a:extLst>
                <a:ext uri="{FF2B5EF4-FFF2-40B4-BE49-F238E27FC236}">
                  <a16:creationId xmlns:a16="http://schemas.microsoft.com/office/drawing/2014/main" id="{9BD3A929-971C-476A-95F7-134DE0CCAE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34026" y="3306268"/>
              <a:ext cx="326803" cy="34602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線コネクタ 229">
              <a:extLst>
                <a:ext uri="{FF2B5EF4-FFF2-40B4-BE49-F238E27FC236}">
                  <a16:creationId xmlns:a16="http://schemas.microsoft.com/office/drawing/2014/main" id="{11402AE6-D4F1-4C74-B89A-45A020129E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42184" y="3079523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線コネクタ 230">
              <a:extLst>
                <a:ext uri="{FF2B5EF4-FFF2-40B4-BE49-F238E27FC236}">
                  <a16:creationId xmlns:a16="http://schemas.microsoft.com/office/drawing/2014/main" id="{F9C8B7DA-EFF2-4CB8-AF04-EE76A6FCC747}"/>
                </a:ext>
              </a:extLst>
            </p:cNvPr>
            <p:cNvCxnSpPr>
              <a:cxnSpLocks/>
            </p:cNvCxnSpPr>
            <p:nvPr/>
          </p:nvCxnSpPr>
          <p:spPr>
            <a:xfrm>
              <a:off x="1520500" y="1287438"/>
              <a:ext cx="0" cy="179208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2" name="直線コネクタ 231">
              <a:extLst>
                <a:ext uri="{FF2B5EF4-FFF2-40B4-BE49-F238E27FC236}">
                  <a16:creationId xmlns:a16="http://schemas.microsoft.com/office/drawing/2014/main" id="{B651C1E7-0D90-44D5-A91E-91F7EC8AD392}"/>
                </a:ext>
              </a:extLst>
            </p:cNvPr>
            <p:cNvCxnSpPr>
              <a:cxnSpLocks/>
            </p:cNvCxnSpPr>
            <p:nvPr/>
          </p:nvCxnSpPr>
          <p:spPr>
            <a:xfrm>
              <a:off x="1466271" y="1229765"/>
              <a:ext cx="0" cy="179208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3" name="直線コネクタ 232">
              <a:extLst>
                <a:ext uri="{FF2B5EF4-FFF2-40B4-BE49-F238E27FC236}">
                  <a16:creationId xmlns:a16="http://schemas.microsoft.com/office/drawing/2014/main" id="{EF51819B-038C-4484-8F72-DCBF2C7EC2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95345" y="3030189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4" name="スクロール: 縦 233">
            <a:extLst>
              <a:ext uri="{FF2B5EF4-FFF2-40B4-BE49-F238E27FC236}">
                <a16:creationId xmlns:a16="http://schemas.microsoft.com/office/drawing/2014/main" id="{059D5C86-BE67-468C-A3E0-BAE63789DDDD}"/>
              </a:ext>
            </a:extLst>
          </p:cNvPr>
          <p:cNvSpPr/>
          <p:nvPr/>
        </p:nvSpPr>
        <p:spPr>
          <a:xfrm rot="16200000">
            <a:off x="8223819" y="2124928"/>
            <a:ext cx="1958512" cy="450192"/>
          </a:xfrm>
          <a:prstGeom prst="verticalScroll">
            <a:avLst>
              <a:gd name="adj" fmla="val 4403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37" name="スクロール: 縦 236">
            <a:extLst>
              <a:ext uri="{FF2B5EF4-FFF2-40B4-BE49-F238E27FC236}">
                <a16:creationId xmlns:a16="http://schemas.microsoft.com/office/drawing/2014/main" id="{82C4C179-F6F0-4A6D-A57F-AC9E84375477}"/>
              </a:ext>
            </a:extLst>
          </p:cNvPr>
          <p:cNvSpPr/>
          <p:nvPr/>
        </p:nvSpPr>
        <p:spPr>
          <a:xfrm rot="16200000">
            <a:off x="7991358" y="2312378"/>
            <a:ext cx="497097" cy="1637697"/>
          </a:xfrm>
          <a:prstGeom prst="verticalScroll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38" name="テキスト ボックス 237">
            <a:extLst>
              <a:ext uri="{FF2B5EF4-FFF2-40B4-BE49-F238E27FC236}">
                <a16:creationId xmlns:a16="http://schemas.microsoft.com/office/drawing/2014/main" id="{1F4FF22A-B80C-412B-9680-0917E4EBE5C5}"/>
              </a:ext>
            </a:extLst>
          </p:cNvPr>
          <p:cNvSpPr txBox="1"/>
          <p:nvPr/>
        </p:nvSpPr>
        <p:spPr>
          <a:xfrm>
            <a:off x="4133566" y="3484330"/>
            <a:ext cx="2528502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給湯器本体を含む全体を養生するのは</a:t>
            </a:r>
            <a:r>
              <a:rPr lang="en-US" altLang="ja-JP" sz="975" b="1" dirty="0"/>
              <a:t>NG</a:t>
            </a:r>
            <a:endParaRPr lang="ja-JP" altLang="en-US" sz="975" b="1" dirty="0"/>
          </a:p>
        </p:txBody>
      </p:sp>
      <p:sp>
        <p:nvSpPr>
          <p:cNvPr id="239" name="テキスト ボックス 238">
            <a:extLst>
              <a:ext uri="{FF2B5EF4-FFF2-40B4-BE49-F238E27FC236}">
                <a16:creationId xmlns:a16="http://schemas.microsoft.com/office/drawing/2014/main" id="{37D9B6C0-6D25-46A7-A9CD-F3091D2E6629}"/>
              </a:ext>
            </a:extLst>
          </p:cNvPr>
          <p:cNvSpPr txBox="1"/>
          <p:nvPr/>
        </p:nvSpPr>
        <p:spPr>
          <a:xfrm>
            <a:off x="7073273" y="3451687"/>
            <a:ext cx="2535106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給湯器本体とその</a:t>
            </a:r>
            <a:r>
              <a:rPr lang="en-US" altLang="ja-JP" sz="975" b="1" dirty="0"/>
              <a:t>4</a:t>
            </a:r>
            <a:r>
              <a:rPr lang="ja-JP" altLang="en-US" sz="975" b="1" dirty="0"/>
              <a:t>方１ｍは養生はしない</a:t>
            </a:r>
          </a:p>
        </p:txBody>
      </p:sp>
      <p:cxnSp>
        <p:nvCxnSpPr>
          <p:cNvPr id="126" name="直線矢印コネクタ 125">
            <a:extLst>
              <a:ext uri="{FF2B5EF4-FFF2-40B4-BE49-F238E27FC236}">
                <a16:creationId xmlns:a16="http://schemas.microsoft.com/office/drawing/2014/main" id="{8F2C4079-EEC1-443A-A115-12368EE403A1}"/>
              </a:ext>
            </a:extLst>
          </p:cNvPr>
          <p:cNvCxnSpPr>
            <a:cxnSpLocks/>
          </p:cNvCxnSpPr>
          <p:nvPr/>
        </p:nvCxnSpPr>
        <p:spPr>
          <a:xfrm flipH="1" flipV="1">
            <a:off x="8060227" y="2460584"/>
            <a:ext cx="10541" cy="494275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線矢印コネクタ 141">
            <a:extLst>
              <a:ext uri="{FF2B5EF4-FFF2-40B4-BE49-F238E27FC236}">
                <a16:creationId xmlns:a16="http://schemas.microsoft.com/office/drawing/2014/main" id="{6CF1AB85-A53B-447C-B19D-5C5E5E8107CA}"/>
              </a:ext>
            </a:extLst>
          </p:cNvPr>
          <p:cNvCxnSpPr>
            <a:cxnSpLocks/>
          </p:cNvCxnSpPr>
          <p:nvPr/>
        </p:nvCxnSpPr>
        <p:spPr>
          <a:xfrm flipH="1" flipV="1">
            <a:off x="8333921" y="2120229"/>
            <a:ext cx="648089" cy="6914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線矢印コネクタ 143">
            <a:extLst>
              <a:ext uri="{FF2B5EF4-FFF2-40B4-BE49-F238E27FC236}">
                <a16:creationId xmlns:a16="http://schemas.microsoft.com/office/drawing/2014/main" id="{D19F5D45-A733-4F7A-8411-931EC7F5BD7D}"/>
              </a:ext>
            </a:extLst>
          </p:cNvPr>
          <p:cNvCxnSpPr>
            <a:cxnSpLocks/>
          </p:cNvCxnSpPr>
          <p:nvPr/>
        </p:nvCxnSpPr>
        <p:spPr>
          <a:xfrm flipV="1">
            <a:off x="8044295" y="1351094"/>
            <a:ext cx="0" cy="340563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線矢印コネクタ 144">
            <a:extLst>
              <a:ext uri="{FF2B5EF4-FFF2-40B4-BE49-F238E27FC236}">
                <a16:creationId xmlns:a16="http://schemas.microsoft.com/office/drawing/2014/main" id="{471A35E7-60C2-412A-AB8A-9F72CE2A8494}"/>
              </a:ext>
            </a:extLst>
          </p:cNvPr>
          <p:cNvCxnSpPr>
            <a:cxnSpLocks/>
          </p:cNvCxnSpPr>
          <p:nvPr/>
        </p:nvCxnSpPr>
        <p:spPr>
          <a:xfrm flipH="1" flipV="1">
            <a:off x="7410280" y="2116851"/>
            <a:ext cx="382510" cy="6416"/>
          </a:xfrm>
          <a:prstGeom prst="straightConnector1">
            <a:avLst/>
          </a:prstGeom>
          <a:ln w="50800" cmpd="sng">
            <a:solidFill>
              <a:srgbClr val="FF0000"/>
            </a:solidFill>
            <a:prstDash val="solid"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テキスト ボックス 148">
            <a:extLst>
              <a:ext uri="{FF2B5EF4-FFF2-40B4-BE49-F238E27FC236}">
                <a16:creationId xmlns:a16="http://schemas.microsoft.com/office/drawing/2014/main" id="{E8D7865F-3577-4A8B-B9C6-ECD5F31B2B71}"/>
              </a:ext>
            </a:extLst>
          </p:cNvPr>
          <p:cNvSpPr txBox="1"/>
          <p:nvPr/>
        </p:nvSpPr>
        <p:spPr>
          <a:xfrm>
            <a:off x="6760035" y="1858120"/>
            <a:ext cx="689839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b="1" dirty="0">
                <a:solidFill>
                  <a:srgbClr val="FF0000"/>
                </a:solidFill>
              </a:rPr>
              <a:t>1</a:t>
            </a:r>
            <a:r>
              <a:rPr lang="ja-JP" altLang="en-US" sz="975" b="1" dirty="0" err="1">
                <a:solidFill>
                  <a:srgbClr val="FF0000"/>
                </a:solidFill>
              </a:rPr>
              <a:t>ｍ</a:t>
            </a:r>
            <a:r>
              <a:rPr lang="ja-JP" altLang="en-US" sz="975" b="1" dirty="0">
                <a:solidFill>
                  <a:srgbClr val="FF0000"/>
                </a:solidFill>
              </a:rPr>
              <a:t>未満だが、見切れるところ以降は養生することが出来る</a:t>
            </a:r>
          </a:p>
        </p:txBody>
      </p:sp>
      <p:grpSp>
        <p:nvGrpSpPr>
          <p:cNvPr id="150" name="グループ化 149">
            <a:extLst>
              <a:ext uri="{FF2B5EF4-FFF2-40B4-BE49-F238E27FC236}">
                <a16:creationId xmlns:a16="http://schemas.microsoft.com/office/drawing/2014/main" id="{8CE4BB26-479F-449B-8D53-48CBBCCC814D}"/>
              </a:ext>
            </a:extLst>
          </p:cNvPr>
          <p:cNvGrpSpPr/>
          <p:nvPr/>
        </p:nvGrpSpPr>
        <p:grpSpPr>
          <a:xfrm>
            <a:off x="4243784" y="3809775"/>
            <a:ext cx="1790175" cy="1975458"/>
            <a:chOff x="1295876" y="4087265"/>
            <a:chExt cx="2203292" cy="2431333"/>
          </a:xfrm>
        </p:grpSpPr>
        <p:grpSp>
          <p:nvGrpSpPr>
            <p:cNvPr id="151" name="グループ化 150">
              <a:extLst>
                <a:ext uri="{FF2B5EF4-FFF2-40B4-BE49-F238E27FC236}">
                  <a16:creationId xmlns:a16="http://schemas.microsoft.com/office/drawing/2014/main" id="{0ACB4040-6316-4058-9CE2-C3F25D555AB6}"/>
                </a:ext>
              </a:extLst>
            </p:cNvPr>
            <p:cNvGrpSpPr/>
            <p:nvPr/>
          </p:nvGrpSpPr>
          <p:grpSpPr>
            <a:xfrm>
              <a:off x="1437427" y="4101218"/>
              <a:ext cx="2061741" cy="2417380"/>
              <a:chOff x="1600101" y="3864161"/>
              <a:chExt cx="2061741" cy="2417380"/>
            </a:xfrm>
          </p:grpSpPr>
          <p:sp>
            <p:nvSpPr>
              <p:cNvPr id="160" name="直方体 159">
                <a:extLst>
                  <a:ext uri="{FF2B5EF4-FFF2-40B4-BE49-F238E27FC236}">
                    <a16:creationId xmlns:a16="http://schemas.microsoft.com/office/drawing/2014/main" id="{5C9A8FA0-840D-4771-9910-A9272F3265B0}"/>
                  </a:ext>
                </a:extLst>
              </p:cNvPr>
              <p:cNvSpPr/>
              <p:nvPr/>
            </p:nvSpPr>
            <p:spPr>
              <a:xfrm>
                <a:off x="2369049" y="5032000"/>
                <a:ext cx="555949" cy="557488"/>
              </a:xfrm>
              <a:prstGeom prst="cub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161" name="直線コネクタ 160">
                <a:extLst>
                  <a:ext uri="{FF2B5EF4-FFF2-40B4-BE49-F238E27FC236}">
                    <a16:creationId xmlns:a16="http://schemas.microsoft.com/office/drawing/2014/main" id="{98AE4CA9-6AA3-4B96-B143-D044198E02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497" y="5132925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線コネクタ 161">
                <a:extLst>
                  <a:ext uri="{FF2B5EF4-FFF2-40B4-BE49-F238E27FC236}">
                    <a16:creationId xmlns:a16="http://schemas.microsoft.com/office/drawing/2014/main" id="{649E87BA-A3DA-4C9E-89A2-1EDDF172AE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351" y="5410622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線コネクタ 162">
                <a:extLst>
                  <a:ext uri="{FF2B5EF4-FFF2-40B4-BE49-F238E27FC236}">
                    <a16:creationId xmlns:a16="http://schemas.microsoft.com/office/drawing/2014/main" id="{1D851A86-A5B2-4797-8CA0-F5AE1B51409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497" y="5198978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線コネクタ 163">
                <a:extLst>
                  <a:ext uri="{FF2B5EF4-FFF2-40B4-BE49-F238E27FC236}">
                    <a16:creationId xmlns:a16="http://schemas.microsoft.com/office/drawing/2014/main" id="{4516755F-AFF7-4AF0-BDF3-197F950B6D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351" y="5344568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線コネクタ 164">
                <a:extLst>
                  <a:ext uri="{FF2B5EF4-FFF2-40B4-BE49-F238E27FC236}">
                    <a16:creationId xmlns:a16="http://schemas.microsoft.com/office/drawing/2014/main" id="{2B813710-F8CE-42EB-A7CA-1AB1C0A5D9F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497" y="5279381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6" name="正方形/長方形 165">
                <a:extLst>
                  <a:ext uri="{FF2B5EF4-FFF2-40B4-BE49-F238E27FC236}">
                    <a16:creationId xmlns:a16="http://schemas.microsoft.com/office/drawing/2014/main" id="{B61297CD-81AB-4A9B-AA4A-AE555E1D5C1D}"/>
                  </a:ext>
                </a:extLst>
              </p:cNvPr>
              <p:cNvSpPr/>
              <p:nvPr/>
            </p:nvSpPr>
            <p:spPr>
              <a:xfrm>
                <a:off x="2426720" y="5214626"/>
                <a:ext cx="307579" cy="1057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168" name="直線コネクタ 167">
                <a:extLst>
                  <a:ext uri="{FF2B5EF4-FFF2-40B4-BE49-F238E27FC236}">
                    <a16:creationId xmlns:a16="http://schemas.microsoft.com/office/drawing/2014/main" id="{2DE20CCA-3C39-4BB7-9AD4-6A0410B949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6904" y="3864161"/>
                <a:ext cx="0" cy="206654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線コネクタ 171">
                <a:extLst>
                  <a:ext uri="{FF2B5EF4-FFF2-40B4-BE49-F238E27FC236}">
                    <a16:creationId xmlns:a16="http://schemas.microsoft.com/office/drawing/2014/main" id="{D5203961-CD30-48CB-B61D-C0D95F2CFA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6904" y="5935514"/>
                <a:ext cx="173493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正方形/長方形 173">
                <a:extLst>
                  <a:ext uri="{FF2B5EF4-FFF2-40B4-BE49-F238E27FC236}">
                    <a16:creationId xmlns:a16="http://schemas.microsoft.com/office/drawing/2014/main" id="{1D2D2B35-1EB0-4064-9FBB-3BCCDC479E71}"/>
                  </a:ext>
                </a:extLst>
              </p:cNvPr>
              <p:cNvSpPr/>
              <p:nvPr/>
            </p:nvSpPr>
            <p:spPr>
              <a:xfrm>
                <a:off x="2503615" y="3965086"/>
                <a:ext cx="421383" cy="101983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176" name="正方形/長方形 175">
                <a:extLst>
                  <a:ext uri="{FF2B5EF4-FFF2-40B4-BE49-F238E27FC236}">
                    <a16:creationId xmlns:a16="http://schemas.microsoft.com/office/drawing/2014/main" id="{F234AFE8-F9F4-4498-9A9C-0EB4680267EA}"/>
                  </a:ext>
                </a:extLst>
              </p:cNvPr>
              <p:cNvSpPr/>
              <p:nvPr/>
            </p:nvSpPr>
            <p:spPr>
              <a:xfrm>
                <a:off x="2523607" y="3990505"/>
                <a:ext cx="378754" cy="97544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182" name="直線コネクタ 181">
                <a:extLst>
                  <a:ext uri="{FF2B5EF4-FFF2-40B4-BE49-F238E27FC236}">
                    <a16:creationId xmlns:a16="http://schemas.microsoft.com/office/drawing/2014/main" id="{7D971B53-078E-4887-A67B-04326A81B7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00101" y="5935514"/>
                <a:ext cx="326803" cy="34602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2" name="直線コネクタ 151">
              <a:extLst>
                <a:ext uri="{FF2B5EF4-FFF2-40B4-BE49-F238E27FC236}">
                  <a16:creationId xmlns:a16="http://schemas.microsoft.com/office/drawing/2014/main" id="{E573E652-F022-4C25-BAA2-6E5BED88FAE4}"/>
                </a:ext>
              </a:extLst>
            </p:cNvPr>
            <p:cNvCxnSpPr>
              <a:cxnSpLocks/>
            </p:cNvCxnSpPr>
            <p:nvPr/>
          </p:nvCxnSpPr>
          <p:spPr>
            <a:xfrm>
              <a:off x="1764230" y="6065554"/>
              <a:ext cx="173493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線コネクタ 152">
              <a:extLst>
                <a:ext uri="{FF2B5EF4-FFF2-40B4-BE49-F238E27FC236}">
                  <a16:creationId xmlns:a16="http://schemas.microsoft.com/office/drawing/2014/main" id="{B5ACCA59-AC97-4DE2-9AE5-85CA9B5055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52550" y="5955550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線コネクタ 153">
              <a:extLst>
                <a:ext uri="{FF2B5EF4-FFF2-40B4-BE49-F238E27FC236}">
                  <a16:creationId xmlns:a16="http://schemas.microsoft.com/office/drawing/2014/main" id="{0930253C-5575-48D6-8451-B8FB5A5836EB}"/>
                </a:ext>
              </a:extLst>
            </p:cNvPr>
            <p:cNvCxnSpPr>
              <a:cxnSpLocks/>
            </p:cNvCxnSpPr>
            <p:nvPr/>
          </p:nvCxnSpPr>
          <p:spPr>
            <a:xfrm>
              <a:off x="1732971" y="4163465"/>
              <a:ext cx="0" cy="17920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線コネクタ 154">
              <a:extLst>
                <a:ext uri="{FF2B5EF4-FFF2-40B4-BE49-F238E27FC236}">
                  <a16:creationId xmlns:a16="http://schemas.microsoft.com/office/drawing/2014/main" id="{8CB031BE-832D-45D4-9EE9-901255865BF6}"/>
                </a:ext>
              </a:extLst>
            </p:cNvPr>
            <p:cNvCxnSpPr>
              <a:cxnSpLocks/>
            </p:cNvCxnSpPr>
            <p:nvPr/>
          </p:nvCxnSpPr>
          <p:spPr>
            <a:xfrm>
              <a:off x="1675821" y="4087265"/>
              <a:ext cx="0" cy="179208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6" name="直線コネクタ 155">
              <a:extLst>
                <a:ext uri="{FF2B5EF4-FFF2-40B4-BE49-F238E27FC236}">
                  <a16:creationId xmlns:a16="http://schemas.microsoft.com/office/drawing/2014/main" id="{3EA971C1-D681-490A-940D-96816D3D5A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95876" y="5879350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線コネクタ 156">
              <a:extLst>
                <a:ext uri="{FF2B5EF4-FFF2-40B4-BE49-F238E27FC236}">
                  <a16:creationId xmlns:a16="http://schemas.microsoft.com/office/drawing/2014/main" id="{A4F5605B-F3FE-4315-8D56-EC6A796D18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0933" y="4225497"/>
              <a:ext cx="307956" cy="4802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線コネクタ 157">
              <a:extLst>
                <a:ext uri="{FF2B5EF4-FFF2-40B4-BE49-F238E27FC236}">
                  <a16:creationId xmlns:a16="http://schemas.microsoft.com/office/drawing/2014/main" id="{D77388D0-6383-471E-B2CC-DE2D6DB1B3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90775" y="4215552"/>
              <a:ext cx="230911" cy="3564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線コネクタ 158">
              <a:extLst>
                <a:ext uri="{FF2B5EF4-FFF2-40B4-BE49-F238E27FC236}">
                  <a16:creationId xmlns:a16="http://schemas.microsoft.com/office/drawing/2014/main" id="{5E9E0494-1753-41F8-A85E-38DC0CBA39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0300" y="4215409"/>
              <a:ext cx="145595" cy="204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グループ化 183">
            <a:extLst>
              <a:ext uri="{FF2B5EF4-FFF2-40B4-BE49-F238E27FC236}">
                <a16:creationId xmlns:a16="http://schemas.microsoft.com/office/drawing/2014/main" id="{6C5E70FC-8A8B-45B1-914E-E535F055C67B}"/>
              </a:ext>
            </a:extLst>
          </p:cNvPr>
          <p:cNvGrpSpPr/>
          <p:nvPr/>
        </p:nvGrpSpPr>
        <p:grpSpPr>
          <a:xfrm>
            <a:off x="7302779" y="3791794"/>
            <a:ext cx="1790175" cy="1975458"/>
            <a:chOff x="1295876" y="4087265"/>
            <a:chExt cx="2203292" cy="2431333"/>
          </a:xfrm>
        </p:grpSpPr>
        <p:grpSp>
          <p:nvGrpSpPr>
            <p:cNvPr id="186" name="グループ化 185">
              <a:extLst>
                <a:ext uri="{FF2B5EF4-FFF2-40B4-BE49-F238E27FC236}">
                  <a16:creationId xmlns:a16="http://schemas.microsoft.com/office/drawing/2014/main" id="{4D70AF20-0B1C-4B7C-AE51-560ED9316D81}"/>
                </a:ext>
              </a:extLst>
            </p:cNvPr>
            <p:cNvGrpSpPr/>
            <p:nvPr/>
          </p:nvGrpSpPr>
          <p:grpSpPr>
            <a:xfrm>
              <a:off x="1437427" y="4101218"/>
              <a:ext cx="2061741" cy="2417380"/>
              <a:chOff x="1600101" y="3864161"/>
              <a:chExt cx="2061741" cy="2417380"/>
            </a:xfrm>
          </p:grpSpPr>
          <p:sp>
            <p:nvSpPr>
              <p:cNvPr id="245" name="直方体 244">
                <a:extLst>
                  <a:ext uri="{FF2B5EF4-FFF2-40B4-BE49-F238E27FC236}">
                    <a16:creationId xmlns:a16="http://schemas.microsoft.com/office/drawing/2014/main" id="{D79848D9-1C25-4D52-95E4-2B5E87BD08C0}"/>
                  </a:ext>
                </a:extLst>
              </p:cNvPr>
              <p:cNvSpPr/>
              <p:nvPr/>
            </p:nvSpPr>
            <p:spPr>
              <a:xfrm>
                <a:off x="2369049" y="5032000"/>
                <a:ext cx="555949" cy="557488"/>
              </a:xfrm>
              <a:prstGeom prst="cub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246" name="直線コネクタ 245">
                <a:extLst>
                  <a:ext uri="{FF2B5EF4-FFF2-40B4-BE49-F238E27FC236}">
                    <a16:creationId xmlns:a16="http://schemas.microsoft.com/office/drawing/2014/main" id="{66F31A73-C5D2-490E-9432-D2E2B69F9ED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497" y="5132925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線コネクタ 246">
                <a:extLst>
                  <a:ext uri="{FF2B5EF4-FFF2-40B4-BE49-F238E27FC236}">
                    <a16:creationId xmlns:a16="http://schemas.microsoft.com/office/drawing/2014/main" id="{EFCB5799-D297-4504-91D6-046304B24DA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351" y="5410622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線コネクタ 247">
                <a:extLst>
                  <a:ext uri="{FF2B5EF4-FFF2-40B4-BE49-F238E27FC236}">
                    <a16:creationId xmlns:a16="http://schemas.microsoft.com/office/drawing/2014/main" id="{8BCF5557-7B5A-486F-8D5D-CA622F7180F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497" y="5198978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線コネクタ 248">
                <a:extLst>
                  <a:ext uri="{FF2B5EF4-FFF2-40B4-BE49-F238E27FC236}">
                    <a16:creationId xmlns:a16="http://schemas.microsoft.com/office/drawing/2014/main" id="{B1DFDA6E-5050-49F8-99C1-C954F91CF1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351" y="5344568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線コネクタ 249">
                <a:extLst>
                  <a:ext uri="{FF2B5EF4-FFF2-40B4-BE49-F238E27FC236}">
                    <a16:creationId xmlns:a16="http://schemas.microsoft.com/office/drawing/2014/main" id="{725C521D-CF2F-4A0B-9E89-3501421FDC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23497" y="5279381"/>
                <a:ext cx="79009" cy="80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1" name="正方形/長方形 250">
                <a:extLst>
                  <a:ext uri="{FF2B5EF4-FFF2-40B4-BE49-F238E27FC236}">
                    <a16:creationId xmlns:a16="http://schemas.microsoft.com/office/drawing/2014/main" id="{F70A71C1-7DF9-4717-99D4-050D71F9A5BB}"/>
                  </a:ext>
                </a:extLst>
              </p:cNvPr>
              <p:cNvSpPr/>
              <p:nvPr/>
            </p:nvSpPr>
            <p:spPr>
              <a:xfrm>
                <a:off x="2426720" y="5214626"/>
                <a:ext cx="307579" cy="1057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252" name="直線コネクタ 251">
                <a:extLst>
                  <a:ext uri="{FF2B5EF4-FFF2-40B4-BE49-F238E27FC236}">
                    <a16:creationId xmlns:a16="http://schemas.microsoft.com/office/drawing/2014/main" id="{7723AC34-8FFF-4096-8332-97B6B4E672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6904" y="3864161"/>
                <a:ext cx="0" cy="206654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線コネクタ 252">
                <a:extLst>
                  <a:ext uri="{FF2B5EF4-FFF2-40B4-BE49-F238E27FC236}">
                    <a16:creationId xmlns:a16="http://schemas.microsoft.com/office/drawing/2014/main" id="{07E7DA35-958D-4161-8552-2D8B18BC57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6904" y="5935514"/>
                <a:ext cx="173493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4" name="正方形/長方形 253">
                <a:extLst>
                  <a:ext uri="{FF2B5EF4-FFF2-40B4-BE49-F238E27FC236}">
                    <a16:creationId xmlns:a16="http://schemas.microsoft.com/office/drawing/2014/main" id="{E6A81DE5-A629-4238-9F64-F53D52C04A77}"/>
                  </a:ext>
                </a:extLst>
              </p:cNvPr>
              <p:cNvSpPr/>
              <p:nvPr/>
            </p:nvSpPr>
            <p:spPr>
              <a:xfrm>
                <a:off x="2503615" y="3965086"/>
                <a:ext cx="421383" cy="101983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255" name="正方形/長方形 254">
                <a:extLst>
                  <a:ext uri="{FF2B5EF4-FFF2-40B4-BE49-F238E27FC236}">
                    <a16:creationId xmlns:a16="http://schemas.microsoft.com/office/drawing/2014/main" id="{3983A8E5-98DB-4D4C-8440-358A8C397931}"/>
                  </a:ext>
                </a:extLst>
              </p:cNvPr>
              <p:cNvSpPr/>
              <p:nvPr/>
            </p:nvSpPr>
            <p:spPr>
              <a:xfrm>
                <a:off x="2523607" y="3990505"/>
                <a:ext cx="378754" cy="97544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256" name="直線コネクタ 255">
                <a:extLst>
                  <a:ext uri="{FF2B5EF4-FFF2-40B4-BE49-F238E27FC236}">
                    <a16:creationId xmlns:a16="http://schemas.microsoft.com/office/drawing/2014/main" id="{E4A53EEB-268B-482C-B85A-0B72A350A5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00101" y="5935514"/>
                <a:ext cx="326803" cy="34602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7" name="直線コネクタ 186">
              <a:extLst>
                <a:ext uri="{FF2B5EF4-FFF2-40B4-BE49-F238E27FC236}">
                  <a16:creationId xmlns:a16="http://schemas.microsoft.com/office/drawing/2014/main" id="{E40E4890-9C44-484D-AD41-D92144308762}"/>
                </a:ext>
              </a:extLst>
            </p:cNvPr>
            <p:cNvCxnSpPr>
              <a:cxnSpLocks/>
            </p:cNvCxnSpPr>
            <p:nvPr/>
          </p:nvCxnSpPr>
          <p:spPr>
            <a:xfrm>
              <a:off x="1764230" y="6065554"/>
              <a:ext cx="173493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線コネクタ 187">
              <a:extLst>
                <a:ext uri="{FF2B5EF4-FFF2-40B4-BE49-F238E27FC236}">
                  <a16:creationId xmlns:a16="http://schemas.microsoft.com/office/drawing/2014/main" id="{54C02C0C-622E-45F5-BF4C-16D9426608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52550" y="5955550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線コネクタ 188">
              <a:extLst>
                <a:ext uri="{FF2B5EF4-FFF2-40B4-BE49-F238E27FC236}">
                  <a16:creationId xmlns:a16="http://schemas.microsoft.com/office/drawing/2014/main" id="{9553EB3C-CC34-4E72-8600-CEBA1B40F029}"/>
                </a:ext>
              </a:extLst>
            </p:cNvPr>
            <p:cNvCxnSpPr>
              <a:cxnSpLocks/>
            </p:cNvCxnSpPr>
            <p:nvPr/>
          </p:nvCxnSpPr>
          <p:spPr>
            <a:xfrm>
              <a:off x="1732971" y="4163465"/>
              <a:ext cx="0" cy="17920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線コネクタ 190">
              <a:extLst>
                <a:ext uri="{FF2B5EF4-FFF2-40B4-BE49-F238E27FC236}">
                  <a16:creationId xmlns:a16="http://schemas.microsoft.com/office/drawing/2014/main" id="{57F3C90D-2D36-4D6F-876D-A73D3A310205}"/>
                </a:ext>
              </a:extLst>
            </p:cNvPr>
            <p:cNvCxnSpPr>
              <a:cxnSpLocks/>
            </p:cNvCxnSpPr>
            <p:nvPr/>
          </p:nvCxnSpPr>
          <p:spPr>
            <a:xfrm>
              <a:off x="1675821" y="4087265"/>
              <a:ext cx="0" cy="179208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3" name="直線コネクタ 192">
              <a:extLst>
                <a:ext uri="{FF2B5EF4-FFF2-40B4-BE49-F238E27FC236}">
                  <a16:creationId xmlns:a16="http://schemas.microsoft.com/office/drawing/2014/main" id="{4567D3BB-2418-4FB1-A2B5-1C969EB82E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95876" y="5879350"/>
              <a:ext cx="378316" cy="3997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線コネクタ 198">
              <a:extLst>
                <a:ext uri="{FF2B5EF4-FFF2-40B4-BE49-F238E27FC236}">
                  <a16:creationId xmlns:a16="http://schemas.microsoft.com/office/drawing/2014/main" id="{2CC3547A-20CE-404A-B1A3-B684635D70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0933" y="4225497"/>
              <a:ext cx="307956" cy="4802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線コネクタ 242">
              <a:extLst>
                <a:ext uri="{FF2B5EF4-FFF2-40B4-BE49-F238E27FC236}">
                  <a16:creationId xmlns:a16="http://schemas.microsoft.com/office/drawing/2014/main" id="{80AA7AAD-B895-4400-B375-4C2278B369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90775" y="4215552"/>
              <a:ext cx="230911" cy="3564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線コネクタ 243">
              <a:extLst>
                <a:ext uri="{FF2B5EF4-FFF2-40B4-BE49-F238E27FC236}">
                  <a16:creationId xmlns:a16="http://schemas.microsoft.com/office/drawing/2014/main" id="{B3E4F16D-6FF8-4286-8657-83D7F991CD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0300" y="4215409"/>
              <a:ext cx="145595" cy="204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7" name="スクロール: 縦 256">
            <a:extLst>
              <a:ext uri="{FF2B5EF4-FFF2-40B4-BE49-F238E27FC236}">
                <a16:creationId xmlns:a16="http://schemas.microsoft.com/office/drawing/2014/main" id="{C7EABCF5-A418-446B-A488-85206524E332}"/>
              </a:ext>
            </a:extLst>
          </p:cNvPr>
          <p:cNvSpPr/>
          <p:nvPr/>
        </p:nvSpPr>
        <p:spPr>
          <a:xfrm rot="16200000">
            <a:off x="4746931" y="3619945"/>
            <a:ext cx="1786176" cy="2071574"/>
          </a:xfrm>
          <a:prstGeom prst="verticalScroll">
            <a:avLst>
              <a:gd name="adj" fmla="val 3059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58" name="スクロール: 縦 257">
            <a:extLst>
              <a:ext uri="{FF2B5EF4-FFF2-40B4-BE49-F238E27FC236}">
                <a16:creationId xmlns:a16="http://schemas.microsoft.com/office/drawing/2014/main" id="{093BC1B4-D996-44CB-8C0F-5B72F5D7AAEE}"/>
              </a:ext>
            </a:extLst>
          </p:cNvPr>
          <p:cNvSpPr/>
          <p:nvPr/>
        </p:nvSpPr>
        <p:spPr>
          <a:xfrm rot="16200000">
            <a:off x="8345831" y="4405592"/>
            <a:ext cx="1738983" cy="450192"/>
          </a:xfrm>
          <a:prstGeom prst="verticalScroll">
            <a:avLst>
              <a:gd name="adj" fmla="val 4403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59" name="スクロール: 縦 258">
            <a:extLst>
              <a:ext uri="{FF2B5EF4-FFF2-40B4-BE49-F238E27FC236}">
                <a16:creationId xmlns:a16="http://schemas.microsoft.com/office/drawing/2014/main" id="{0626C37E-B140-472E-A922-0D815737F66C}"/>
              </a:ext>
            </a:extLst>
          </p:cNvPr>
          <p:cNvSpPr/>
          <p:nvPr/>
        </p:nvSpPr>
        <p:spPr>
          <a:xfrm rot="16200000">
            <a:off x="8179058" y="3221512"/>
            <a:ext cx="390211" cy="1390180"/>
          </a:xfrm>
          <a:prstGeom prst="verticalScroll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cxnSp>
        <p:nvCxnSpPr>
          <p:cNvPr id="261" name="直線矢印コネクタ 260">
            <a:extLst>
              <a:ext uri="{FF2B5EF4-FFF2-40B4-BE49-F238E27FC236}">
                <a16:creationId xmlns:a16="http://schemas.microsoft.com/office/drawing/2014/main" id="{759BD09F-E5A8-4ADA-A1AD-977E2176E142}"/>
              </a:ext>
            </a:extLst>
          </p:cNvPr>
          <p:cNvCxnSpPr>
            <a:cxnSpLocks/>
          </p:cNvCxnSpPr>
          <p:nvPr/>
        </p:nvCxnSpPr>
        <p:spPr>
          <a:xfrm flipH="1">
            <a:off x="8521188" y="4960642"/>
            <a:ext cx="456789" cy="1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直線矢印コネクタ 261">
            <a:extLst>
              <a:ext uri="{FF2B5EF4-FFF2-40B4-BE49-F238E27FC236}">
                <a16:creationId xmlns:a16="http://schemas.microsoft.com/office/drawing/2014/main" id="{89947F89-0B4C-44D1-9597-2DE801983837}"/>
              </a:ext>
            </a:extLst>
          </p:cNvPr>
          <p:cNvCxnSpPr>
            <a:cxnSpLocks/>
            <a:stCxn id="255" idx="2"/>
          </p:cNvCxnSpPr>
          <p:nvPr/>
        </p:nvCxnSpPr>
        <p:spPr>
          <a:xfrm flipH="1" flipV="1">
            <a:off x="8319492" y="4079081"/>
            <a:ext cx="2515" cy="619250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直線矢印コネクタ 262">
            <a:extLst>
              <a:ext uri="{FF2B5EF4-FFF2-40B4-BE49-F238E27FC236}">
                <a16:creationId xmlns:a16="http://schemas.microsoft.com/office/drawing/2014/main" id="{5C1C9199-DAAA-4F0C-8A8A-DDEC58494974}"/>
              </a:ext>
            </a:extLst>
          </p:cNvPr>
          <p:cNvCxnSpPr>
            <a:cxnSpLocks/>
          </p:cNvCxnSpPr>
          <p:nvPr/>
        </p:nvCxnSpPr>
        <p:spPr>
          <a:xfrm flipH="1" flipV="1">
            <a:off x="7642966" y="5011655"/>
            <a:ext cx="382510" cy="6416"/>
          </a:xfrm>
          <a:prstGeom prst="straightConnector1">
            <a:avLst/>
          </a:prstGeom>
          <a:ln w="50800" cmpd="sng">
            <a:solidFill>
              <a:srgbClr val="FF0000"/>
            </a:solidFill>
            <a:prstDash val="solid"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平行四辺形 235">
            <a:extLst>
              <a:ext uri="{FF2B5EF4-FFF2-40B4-BE49-F238E27FC236}">
                <a16:creationId xmlns:a16="http://schemas.microsoft.com/office/drawing/2014/main" id="{56C45DC3-C9BB-4897-81FC-3F6F742332C8}"/>
              </a:ext>
            </a:extLst>
          </p:cNvPr>
          <p:cNvSpPr/>
          <p:nvPr/>
        </p:nvSpPr>
        <p:spPr>
          <a:xfrm rot="5400000" flipV="1">
            <a:off x="3202722" y="2375031"/>
            <a:ext cx="2292301" cy="356899"/>
          </a:xfrm>
          <a:prstGeom prst="parallelogram">
            <a:avLst>
              <a:gd name="adj" fmla="val 102601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42" name="平行四辺形 241">
            <a:extLst>
              <a:ext uri="{FF2B5EF4-FFF2-40B4-BE49-F238E27FC236}">
                <a16:creationId xmlns:a16="http://schemas.microsoft.com/office/drawing/2014/main" id="{17FFC1DD-336F-4BFD-A3BF-B456A8917200}"/>
              </a:ext>
            </a:extLst>
          </p:cNvPr>
          <p:cNvSpPr/>
          <p:nvPr/>
        </p:nvSpPr>
        <p:spPr>
          <a:xfrm rot="5400000" flipV="1">
            <a:off x="3343643" y="4642842"/>
            <a:ext cx="2119498" cy="356899"/>
          </a:xfrm>
          <a:prstGeom prst="parallelogram">
            <a:avLst>
              <a:gd name="adj" fmla="val 102601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67" name="平行四辺形 266">
            <a:extLst>
              <a:ext uri="{FF2B5EF4-FFF2-40B4-BE49-F238E27FC236}">
                <a16:creationId xmlns:a16="http://schemas.microsoft.com/office/drawing/2014/main" id="{401A42BF-0913-4E5B-9AC2-C5EBE35777B6}"/>
              </a:ext>
            </a:extLst>
          </p:cNvPr>
          <p:cNvSpPr/>
          <p:nvPr/>
        </p:nvSpPr>
        <p:spPr>
          <a:xfrm rot="5400000" flipV="1">
            <a:off x="6406767" y="4603560"/>
            <a:ext cx="2119498" cy="356899"/>
          </a:xfrm>
          <a:prstGeom prst="parallelogram">
            <a:avLst>
              <a:gd name="adj" fmla="val 102601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68" name="平行四辺形 267">
            <a:extLst>
              <a:ext uri="{FF2B5EF4-FFF2-40B4-BE49-F238E27FC236}">
                <a16:creationId xmlns:a16="http://schemas.microsoft.com/office/drawing/2014/main" id="{6C6702C5-4A53-4CF5-A1EC-60F9E6F9E730}"/>
              </a:ext>
            </a:extLst>
          </p:cNvPr>
          <p:cNvSpPr/>
          <p:nvPr/>
        </p:nvSpPr>
        <p:spPr>
          <a:xfrm rot="5400000" flipV="1">
            <a:off x="6074688" y="2342241"/>
            <a:ext cx="2292301" cy="356899"/>
          </a:xfrm>
          <a:prstGeom prst="parallelogram">
            <a:avLst>
              <a:gd name="adj" fmla="val 102601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35" name="テキスト ボックス 234">
            <a:extLst>
              <a:ext uri="{FF2B5EF4-FFF2-40B4-BE49-F238E27FC236}">
                <a16:creationId xmlns:a16="http://schemas.microsoft.com/office/drawing/2014/main" id="{B62333B4-F7CA-483B-8790-933D9F0073D1}"/>
              </a:ext>
            </a:extLst>
          </p:cNvPr>
          <p:cNvSpPr txBox="1"/>
          <p:nvPr/>
        </p:nvSpPr>
        <p:spPr>
          <a:xfrm>
            <a:off x="8990225" y="197844"/>
            <a:ext cx="718253" cy="2923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300" b="1" dirty="0"/>
              <a:t>参考例</a:t>
            </a:r>
          </a:p>
        </p:txBody>
      </p:sp>
      <p:sp>
        <p:nvSpPr>
          <p:cNvPr id="266" name="テキスト ボックス 265">
            <a:extLst>
              <a:ext uri="{FF2B5EF4-FFF2-40B4-BE49-F238E27FC236}">
                <a16:creationId xmlns:a16="http://schemas.microsoft.com/office/drawing/2014/main" id="{A143EBE2-399C-4536-8D1D-A68B6434603A}"/>
              </a:ext>
            </a:extLst>
          </p:cNvPr>
          <p:cNvSpPr txBox="1"/>
          <p:nvPr/>
        </p:nvSpPr>
        <p:spPr>
          <a:xfrm>
            <a:off x="6844928" y="4458178"/>
            <a:ext cx="689839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b="1" dirty="0">
                <a:solidFill>
                  <a:srgbClr val="FF0000"/>
                </a:solidFill>
              </a:rPr>
              <a:t>1</a:t>
            </a:r>
            <a:r>
              <a:rPr lang="ja-JP" altLang="en-US" sz="975" b="1" dirty="0" err="1">
                <a:solidFill>
                  <a:srgbClr val="FF0000"/>
                </a:solidFill>
              </a:rPr>
              <a:t>ｍ</a:t>
            </a:r>
            <a:r>
              <a:rPr lang="ja-JP" altLang="en-US" sz="975" b="1" dirty="0">
                <a:solidFill>
                  <a:srgbClr val="FF0000"/>
                </a:solidFill>
              </a:rPr>
              <a:t>未満だが、見切れるところ以降は養生することが出来る</a:t>
            </a:r>
          </a:p>
        </p:txBody>
      </p:sp>
      <p:grpSp>
        <p:nvGrpSpPr>
          <p:cNvPr id="269" name="グループ化 268">
            <a:extLst>
              <a:ext uri="{FF2B5EF4-FFF2-40B4-BE49-F238E27FC236}">
                <a16:creationId xmlns:a16="http://schemas.microsoft.com/office/drawing/2014/main" id="{3759B3B8-1FE9-4FAC-9F7C-E58DF727BE82}"/>
              </a:ext>
            </a:extLst>
          </p:cNvPr>
          <p:cNvGrpSpPr/>
          <p:nvPr/>
        </p:nvGrpSpPr>
        <p:grpSpPr>
          <a:xfrm>
            <a:off x="6648750" y="6141872"/>
            <a:ext cx="3059724" cy="242374"/>
            <a:chOff x="7299079" y="313635"/>
            <a:chExt cx="3765814" cy="298306"/>
          </a:xfrm>
        </p:grpSpPr>
        <p:sp>
          <p:nvSpPr>
            <p:cNvPr id="270" name="テキスト ボックス 269">
              <a:extLst>
                <a:ext uri="{FF2B5EF4-FFF2-40B4-BE49-F238E27FC236}">
                  <a16:creationId xmlns:a16="http://schemas.microsoft.com/office/drawing/2014/main" id="{92DEF942-4263-4E8F-9594-F42A80EF86D7}"/>
                </a:ext>
              </a:extLst>
            </p:cNvPr>
            <p:cNvSpPr txBox="1"/>
            <p:nvPr/>
          </p:nvSpPr>
          <p:spPr>
            <a:xfrm>
              <a:off x="7299079" y="313635"/>
              <a:ext cx="3765814" cy="298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ja-JP" altLang="en-US" sz="975" dirty="0"/>
                <a:t>凡例：　　　　</a:t>
              </a:r>
              <a:r>
                <a:rPr lang="en-US" altLang="ja-JP" sz="975" dirty="0"/>
                <a:t>1</a:t>
              </a:r>
              <a:r>
                <a:rPr lang="ja-JP" altLang="en-US" sz="975" dirty="0" err="1"/>
                <a:t>ｍ</a:t>
              </a:r>
              <a:r>
                <a:rPr lang="ja-JP" altLang="en-US" sz="975" dirty="0"/>
                <a:t>以上、　　　　</a:t>
              </a:r>
              <a:r>
                <a:rPr lang="en-US" altLang="ja-JP" sz="975" dirty="0"/>
                <a:t>1</a:t>
              </a:r>
              <a:r>
                <a:rPr lang="ja-JP" altLang="en-US" sz="975" dirty="0" err="1"/>
                <a:t>ｍ</a:t>
              </a:r>
              <a:r>
                <a:rPr lang="ja-JP" altLang="en-US" sz="975" dirty="0"/>
                <a:t>未満</a:t>
              </a:r>
            </a:p>
          </p:txBody>
        </p:sp>
        <p:cxnSp>
          <p:nvCxnSpPr>
            <p:cNvPr id="271" name="直線矢印コネクタ 270">
              <a:extLst>
                <a:ext uri="{FF2B5EF4-FFF2-40B4-BE49-F238E27FC236}">
                  <a16:creationId xmlns:a16="http://schemas.microsoft.com/office/drawing/2014/main" id="{CDF43859-FEFD-4348-8C40-20FA02845F1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513582" y="438015"/>
              <a:ext cx="574184" cy="7691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線矢印コネクタ 271">
              <a:extLst>
                <a:ext uri="{FF2B5EF4-FFF2-40B4-BE49-F238E27FC236}">
                  <a16:creationId xmlns:a16="http://schemas.microsoft.com/office/drawing/2014/main" id="{40971861-722E-4BA3-9214-83A5B7A4D54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798775" y="440051"/>
              <a:ext cx="574184" cy="7691"/>
            </a:xfrm>
            <a:prstGeom prst="straightConnector1">
              <a:avLst/>
            </a:prstGeom>
            <a:ln w="50800">
              <a:solidFill>
                <a:srgbClr val="FF0000"/>
              </a:solidFill>
              <a:headEnd type="arrow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1658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正方形/長方形 238">
            <a:extLst>
              <a:ext uri="{FF2B5EF4-FFF2-40B4-BE49-F238E27FC236}">
                <a16:creationId xmlns:a16="http://schemas.microsoft.com/office/drawing/2014/main" id="{A37C8AD6-9CE2-465E-BA33-E4F7E638F6D3}"/>
              </a:ext>
            </a:extLst>
          </p:cNvPr>
          <p:cNvSpPr/>
          <p:nvPr/>
        </p:nvSpPr>
        <p:spPr>
          <a:xfrm>
            <a:off x="926262" y="4806046"/>
            <a:ext cx="1209505" cy="4485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40" name="正方形/長方形 239">
            <a:extLst>
              <a:ext uri="{FF2B5EF4-FFF2-40B4-BE49-F238E27FC236}">
                <a16:creationId xmlns:a16="http://schemas.microsoft.com/office/drawing/2014/main" id="{038A789F-C53B-4561-B04C-4D54A2CA42E8}"/>
              </a:ext>
            </a:extLst>
          </p:cNvPr>
          <p:cNvSpPr/>
          <p:nvPr/>
        </p:nvSpPr>
        <p:spPr>
          <a:xfrm>
            <a:off x="926680" y="4357796"/>
            <a:ext cx="1209505" cy="4485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6" name="吹き出し: 四角形 25">
            <a:extLst>
              <a:ext uri="{FF2B5EF4-FFF2-40B4-BE49-F238E27FC236}">
                <a16:creationId xmlns:a16="http://schemas.microsoft.com/office/drawing/2014/main" id="{A324361D-5D93-4A73-A083-93A6CA0566DC}"/>
              </a:ext>
            </a:extLst>
          </p:cNvPr>
          <p:cNvSpPr/>
          <p:nvPr/>
        </p:nvSpPr>
        <p:spPr>
          <a:xfrm rot="5400000">
            <a:off x="2076596" y="4633291"/>
            <a:ext cx="1678218" cy="1122466"/>
          </a:xfrm>
          <a:prstGeom prst="wedgeRectCallout">
            <a:avLst>
              <a:gd name="adj1" fmla="val -28306"/>
              <a:gd name="adj2" fmla="val 16042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57" name="スクロール: 縦 256">
            <a:extLst>
              <a:ext uri="{FF2B5EF4-FFF2-40B4-BE49-F238E27FC236}">
                <a16:creationId xmlns:a16="http://schemas.microsoft.com/office/drawing/2014/main" id="{A499B9E4-12F1-4DB6-B71D-6BFB88AFD5AC}"/>
              </a:ext>
            </a:extLst>
          </p:cNvPr>
          <p:cNvSpPr/>
          <p:nvPr/>
        </p:nvSpPr>
        <p:spPr>
          <a:xfrm rot="16200000">
            <a:off x="5140211" y="4666382"/>
            <a:ext cx="1268553" cy="1507815"/>
          </a:xfrm>
          <a:prstGeom prst="verticalScroll">
            <a:avLst>
              <a:gd name="adj" fmla="val 3959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D46FF7BB-1AE6-4F51-980F-71314D80B012}"/>
              </a:ext>
            </a:extLst>
          </p:cNvPr>
          <p:cNvSpPr txBox="1"/>
          <p:nvPr/>
        </p:nvSpPr>
        <p:spPr>
          <a:xfrm>
            <a:off x="189607" y="774845"/>
            <a:ext cx="9518871" cy="31745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463" dirty="0"/>
              <a:t>給排気筒等の養生範囲について</a:t>
            </a: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065D9D58-F679-46B4-82F2-0C8437E0DC0C}"/>
              </a:ext>
            </a:extLst>
          </p:cNvPr>
          <p:cNvSpPr/>
          <p:nvPr/>
        </p:nvSpPr>
        <p:spPr>
          <a:xfrm>
            <a:off x="181698" y="1101939"/>
            <a:ext cx="9526781" cy="498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897DCD1B-2897-4640-9592-038D147F674B}"/>
              </a:ext>
            </a:extLst>
          </p:cNvPr>
          <p:cNvSpPr txBox="1"/>
          <p:nvPr/>
        </p:nvSpPr>
        <p:spPr>
          <a:xfrm>
            <a:off x="136849" y="2618597"/>
            <a:ext cx="409792" cy="19678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sz="1463" dirty="0"/>
              <a:t>給排気口及び給排気筒</a:t>
            </a: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416A14E9-3B24-4B56-86C6-7D2614983E12}"/>
              </a:ext>
            </a:extLst>
          </p:cNvPr>
          <p:cNvSpPr txBox="1"/>
          <p:nvPr/>
        </p:nvSpPr>
        <p:spPr>
          <a:xfrm>
            <a:off x="4351581" y="1085205"/>
            <a:ext cx="1360989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63" dirty="0"/>
              <a:t>誤った養生例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BAD33DCB-84B2-46AA-AB82-E2B9DE2F90EB}"/>
              </a:ext>
            </a:extLst>
          </p:cNvPr>
          <p:cNvSpPr txBox="1"/>
          <p:nvPr/>
        </p:nvSpPr>
        <p:spPr>
          <a:xfrm>
            <a:off x="7470410" y="1084484"/>
            <a:ext cx="1368800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63" dirty="0"/>
              <a:t>正しい養生例</a:t>
            </a:r>
          </a:p>
        </p:txBody>
      </p: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EDDCD91D-545F-44A6-93E6-3285662B1C8C}"/>
              </a:ext>
            </a:extLst>
          </p:cNvPr>
          <p:cNvCxnSpPr/>
          <p:nvPr/>
        </p:nvCxnSpPr>
        <p:spPr>
          <a:xfrm>
            <a:off x="180097" y="1336909"/>
            <a:ext cx="95442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AB83D5E6-F777-4304-A5B2-2AB00DE1F89B}"/>
              </a:ext>
            </a:extLst>
          </p:cNvPr>
          <p:cNvCxnSpPr/>
          <p:nvPr/>
        </p:nvCxnSpPr>
        <p:spPr>
          <a:xfrm>
            <a:off x="557213" y="1101939"/>
            <a:ext cx="0" cy="49812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B5CEA687-1F1E-456D-8829-9F181F7ECA8A}"/>
              </a:ext>
            </a:extLst>
          </p:cNvPr>
          <p:cNvCxnSpPr/>
          <p:nvPr/>
        </p:nvCxnSpPr>
        <p:spPr>
          <a:xfrm>
            <a:off x="3531834" y="1101939"/>
            <a:ext cx="0" cy="49812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B97EFCEA-4FD7-4159-BFC1-38804147C341}"/>
              </a:ext>
            </a:extLst>
          </p:cNvPr>
          <p:cNvCxnSpPr/>
          <p:nvPr/>
        </p:nvCxnSpPr>
        <p:spPr>
          <a:xfrm>
            <a:off x="6554986" y="1104280"/>
            <a:ext cx="0" cy="49812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線コネクタ 142">
            <a:extLst>
              <a:ext uri="{FF2B5EF4-FFF2-40B4-BE49-F238E27FC236}">
                <a16:creationId xmlns:a16="http://schemas.microsoft.com/office/drawing/2014/main" id="{B50E1B98-E46D-42FA-8D06-F87E9BE447C1}"/>
              </a:ext>
            </a:extLst>
          </p:cNvPr>
          <p:cNvCxnSpPr>
            <a:cxnSpLocks/>
          </p:cNvCxnSpPr>
          <p:nvPr/>
        </p:nvCxnSpPr>
        <p:spPr>
          <a:xfrm>
            <a:off x="547165" y="3714270"/>
            <a:ext cx="91692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5DC86D88-511B-4724-90B8-5910592AA6BB}"/>
              </a:ext>
            </a:extLst>
          </p:cNvPr>
          <p:cNvGrpSpPr>
            <a:grpSpLocks noChangeAspect="1"/>
          </p:cNvGrpSpPr>
          <p:nvPr/>
        </p:nvGrpSpPr>
        <p:grpSpPr>
          <a:xfrm>
            <a:off x="647261" y="1348741"/>
            <a:ext cx="2869096" cy="2222742"/>
            <a:chOff x="180973" y="153057"/>
            <a:chExt cx="6355558" cy="4923769"/>
          </a:xfrm>
        </p:grpSpPr>
        <p:cxnSp>
          <p:nvCxnSpPr>
            <p:cNvPr id="126" name="直線コネクタ 125">
              <a:extLst>
                <a:ext uri="{FF2B5EF4-FFF2-40B4-BE49-F238E27FC236}">
                  <a16:creationId xmlns:a16="http://schemas.microsoft.com/office/drawing/2014/main" id="{B41A00F1-DCA5-41DA-916A-AF2378B329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81225" y="733425"/>
              <a:ext cx="0" cy="4343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線コネクタ 141">
              <a:extLst>
                <a:ext uri="{FF2B5EF4-FFF2-40B4-BE49-F238E27FC236}">
                  <a16:creationId xmlns:a16="http://schemas.microsoft.com/office/drawing/2014/main" id="{0BA83BC3-5CA1-4730-B348-CF1F185C48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81475" y="733425"/>
              <a:ext cx="0" cy="4343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線コネクタ 143">
              <a:extLst>
                <a:ext uri="{FF2B5EF4-FFF2-40B4-BE49-F238E27FC236}">
                  <a16:creationId xmlns:a16="http://schemas.microsoft.com/office/drawing/2014/main" id="{40043423-08CD-4F86-8DD9-08B083A940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81225" y="5076825"/>
              <a:ext cx="200025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線コネクタ 144">
              <a:extLst>
                <a:ext uri="{FF2B5EF4-FFF2-40B4-BE49-F238E27FC236}">
                  <a16:creationId xmlns:a16="http://schemas.microsoft.com/office/drawing/2014/main" id="{F244BF80-E5E1-457D-9F14-462E88814912}"/>
                </a:ext>
              </a:extLst>
            </p:cNvPr>
            <p:cNvCxnSpPr>
              <a:cxnSpLocks/>
            </p:cNvCxnSpPr>
            <p:nvPr/>
          </p:nvCxnSpPr>
          <p:spPr>
            <a:xfrm>
              <a:off x="2181225" y="4876800"/>
              <a:ext cx="20002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線コネクタ 145">
              <a:extLst>
                <a:ext uri="{FF2B5EF4-FFF2-40B4-BE49-F238E27FC236}">
                  <a16:creationId xmlns:a16="http://schemas.microsoft.com/office/drawing/2014/main" id="{6944DADA-4A98-4536-AF71-1D1C72A6DF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81475" y="3752850"/>
              <a:ext cx="2343150" cy="11239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線コネクタ 146">
              <a:extLst>
                <a:ext uri="{FF2B5EF4-FFF2-40B4-BE49-F238E27FC236}">
                  <a16:creationId xmlns:a16="http://schemas.microsoft.com/office/drawing/2014/main" id="{D4CD4329-5D57-4D9C-945F-0E5DA66B17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81475" y="3952876"/>
              <a:ext cx="2343150" cy="11239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線コネクタ 147">
              <a:extLst>
                <a:ext uri="{FF2B5EF4-FFF2-40B4-BE49-F238E27FC236}">
                  <a16:creationId xmlns:a16="http://schemas.microsoft.com/office/drawing/2014/main" id="{A688A9F3-6035-4642-BD79-0E4DF19C68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72050" y="530044"/>
              <a:ext cx="0" cy="39848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線コネクタ 148">
              <a:extLst>
                <a:ext uri="{FF2B5EF4-FFF2-40B4-BE49-F238E27FC236}">
                  <a16:creationId xmlns:a16="http://schemas.microsoft.com/office/drawing/2014/main" id="{A5279052-9502-4999-A75D-9FF20CBA3A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48250" y="2767018"/>
              <a:ext cx="0" cy="16192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線コネクタ 149">
              <a:extLst>
                <a:ext uri="{FF2B5EF4-FFF2-40B4-BE49-F238E27FC236}">
                  <a16:creationId xmlns:a16="http://schemas.microsoft.com/office/drawing/2014/main" id="{443822CA-9DBC-43DA-AAFF-4EEF3F16C2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48250" y="3933826"/>
              <a:ext cx="990600" cy="4524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線コネクタ 150">
              <a:extLst>
                <a:ext uri="{FF2B5EF4-FFF2-40B4-BE49-F238E27FC236}">
                  <a16:creationId xmlns:a16="http://schemas.microsoft.com/office/drawing/2014/main" id="{E44A07F1-C4AC-485C-80BE-B8351EFB53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3963" y="2318155"/>
              <a:ext cx="1004887" cy="4488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線コネクタ 151">
              <a:extLst>
                <a:ext uri="{FF2B5EF4-FFF2-40B4-BE49-F238E27FC236}">
                  <a16:creationId xmlns:a16="http://schemas.microsoft.com/office/drawing/2014/main" id="{59C2EF64-090B-4652-AC70-0CB0B83D74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72050" y="2033592"/>
              <a:ext cx="1552575" cy="669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線コネクタ 152">
              <a:extLst>
                <a:ext uri="{FF2B5EF4-FFF2-40B4-BE49-F238E27FC236}">
                  <a16:creationId xmlns:a16="http://schemas.microsoft.com/office/drawing/2014/main" id="{2840CF53-1AA2-4BDD-8F8C-BEEAFF5709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6344" y="2171700"/>
              <a:ext cx="1012031" cy="42268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線コネクタ 153">
              <a:extLst>
                <a:ext uri="{FF2B5EF4-FFF2-40B4-BE49-F238E27FC236}">
                  <a16:creationId xmlns:a16="http://schemas.microsoft.com/office/drawing/2014/main" id="{65964BCA-6E30-468C-8AB7-AAFA302F66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48250" y="578213"/>
              <a:ext cx="0" cy="201617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線コネクタ 154">
              <a:extLst>
                <a:ext uri="{FF2B5EF4-FFF2-40B4-BE49-F238E27FC236}">
                  <a16:creationId xmlns:a16="http://schemas.microsoft.com/office/drawing/2014/main" id="{DC0FA07E-9014-4CB5-960F-398FF38575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1" y="153057"/>
              <a:ext cx="0" cy="37998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線コネクタ 155">
              <a:extLst>
                <a:ext uri="{FF2B5EF4-FFF2-40B4-BE49-F238E27FC236}">
                  <a16:creationId xmlns:a16="http://schemas.microsoft.com/office/drawing/2014/main" id="{3F65F9C1-E4AB-4F21-91C9-03F6F2138EC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038850" y="2318154"/>
              <a:ext cx="1" cy="161567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線コネクタ 156">
              <a:extLst>
                <a:ext uri="{FF2B5EF4-FFF2-40B4-BE49-F238E27FC236}">
                  <a16:creationId xmlns:a16="http://schemas.microsoft.com/office/drawing/2014/main" id="{80B2F0BE-116C-4183-94A2-8E30BDFAF4E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032898" y="215238"/>
              <a:ext cx="3576" cy="19469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線コネクタ 157">
              <a:extLst>
                <a:ext uri="{FF2B5EF4-FFF2-40B4-BE49-F238E27FC236}">
                  <a16:creationId xmlns:a16="http://schemas.microsoft.com/office/drawing/2014/main" id="{2E2157B7-C8B8-4E6D-8A11-CCBF735106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974" y="4724400"/>
              <a:ext cx="200025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線コネクタ 158">
              <a:extLst>
                <a:ext uri="{FF2B5EF4-FFF2-40B4-BE49-F238E27FC236}">
                  <a16:creationId xmlns:a16="http://schemas.microsoft.com/office/drawing/2014/main" id="{96A413F6-2DB8-4B0F-BD2D-EDDC59D7C2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973" y="4514851"/>
              <a:ext cx="200025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線コネクタ 159">
              <a:extLst>
                <a:ext uri="{FF2B5EF4-FFF2-40B4-BE49-F238E27FC236}">
                  <a16:creationId xmlns:a16="http://schemas.microsoft.com/office/drawing/2014/main" id="{A371C595-D130-470F-8BA0-73C220A0BB2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53149" y="2255629"/>
              <a:ext cx="1" cy="161567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線コネクタ 160">
              <a:extLst>
                <a:ext uri="{FF2B5EF4-FFF2-40B4-BE49-F238E27FC236}">
                  <a16:creationId xmlns:a16="http://schemas.microsoft.com/office/drawing/2014/main" id="{F293251A-5634-4BBC-A4D3-B332F1C7B5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3625" y="3717132"/>
              <a:ext cx="381000" cy="17678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線コネクタ 161">
              <a:extLst>
                <a:ext uri="{FF2B5EF4-FFF2-40B4-BE49-F238E27FC236}">
                  <a16:creationId xmlns:a16="http://schemas.microsoft.com/office/drawing/2014/main" id="{9D206F3A-3D80-4018-BCE1-D4BF3BB0B1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55531" y="2118128"/>
              <a:ext cx="369094" cy="15299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線コネクタ 162">
              <a:extLst>
                <a:ext uri="{FF2B5EF4-FFF2-40B4-BE49-F238E27FC236}">
                  <a16:creationId xmlns:a16="http://schemas.microsoft.com/office/drawing/2014/main" id="{36217ADA-D245-45F2-A3DE-656BCA1B275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50741" y="221445"/>
              <a:ext cx="2" cy="192448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線コネクタ 163">
              <a:extLst>
                <a:ext uri="{FF2B5EF4-FFF2-40B4-BE49-F238E27FC236}">
                  <a16:creationId xmlns:a16="http://schemas.microsoft.com/office/drawing/2014/main" id="{B7C844F4-94EE-4633-B6AA-53A876E521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53149" y="1976711"/>
              <a:ext cx="383382" cy="15776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楕円 164">
              <a:extLst>
                <a:ext uri="{FF2B5EF4-FFF2-40B4-BE49-F238E27FC236}">
                  <a16:creationId xmlns:a16="http://schemas.microsoft.com/office/drawing/2014/main" id="{780B7FD4-F979-4037-BAAF-5EF4E1F35DDF}"/>
                </a:ext>
              </a:extLst>
            </p:cNvPr>
            <p:cNvSpPr/>
            <p:nvPr/>
          </p:nvSpPr>
          <p:spPr>
            <a:xfrm>
              <a:off x="3419476" y="991800"/>
              <a:ext cx="245266" cy="23812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166" name="直線コネクタ 165">
              <a:extLst>
                <a:ext uri="{FF2B5EF4-FFF2-40B4-BE49-F238E27FC236}">
                  <a16:creationId xmlns:a16="http://schemas.microsoft.com/office/drawing/2014/main" id="{254831E8-1AA4-4F03-8056-371765640E09}"/>
                </a:ext>
              </a:extLst>
            </p:cNvPr>
            <p:cNvCxnSpPr>
              <a:cxnSpLocks/>
              <a:stCxn id="165" idx="7"/>
              <a:endCxn id="165" idx="3"/>
            </p:cNvCxnSpPr>
            <p:nvPr/>
          </p:nvCxnSpPr>
          <p:spPr>
            <a:xfrm flipH="1">
              <a:off x="3455394" y="1026672"/>
              <a:ext cx="173430" cy="1683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線コネクタ 166">
              <a:extLst>
                <a:ext uri="{FF2B5EF4-FFF2-40B4-BE49-F238E27FC236}">
                  <a16:creationId xmlns:a16="http://schemas.microsoft.com/office/drawing/2014/main" id="{9D9FC374-1658-4FCC-964C-81AB29066DF8}"/>
                </a:ext>
              </a:extLst>
            </p:cNvPr>
            <p:cNvCxnSpPr>
              <a:cxnSpLocks/>
              <a:stCxn id="165" idx="0"/>
              <a:endCxn id="165" idx="2"/>
            </p:cNvCxnSpPr>
            <p:nvPr/>
          </p:nvCxnSpPr>
          <p:spPr>
            <a:xfrm flipH="1">
              <a:off x="3419476" y="991800"/>
              <a:ext cx="122633" cy="1190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線コネクタ 167">
              <a:extLst>
                <a:ext uri="{FF2B5EF4-FFF2-40B4-BE49-F238E27FC236}">
                  <a16:creationId xmlns:a16="http://schemas.microsoft.com/office/drawing/2014/main" id="{23F54CAD-B293-4475-9E66-4AE37C0F558F}"/>
                </a:ext>
              </a:extLst>
            </p:cNvPr>
            <p:cNvCxnSpPr>
              <a:cxnSpLocks/>
              <a:stCxn id="165" idx="6"/>
            </p:cNvCxnSpPr>
            <p:nvPr/>
          </p:nvCxnSpPr>
          <p:spPr>
            <a:xfrm flipH="1">
              <a:off x="3529816" y="1110862"/>
              <a:ext cx="134926" cy="1163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線コネクタ 168">
              <a:extLst>
                <a:ext uri="{FF2B5EF4-FFF2-40B4-BE49-F238E27FC236}">
                  <a16:creationId xmlns:a16="http://schemas.microsoft.com/office/drawing/2014/main" id="{287278A9-501D-4C6C-ACDC-EC0EEFE87E21}"/>
                </a:ext>
              </a:extLst>
            </p:cNvPr>
            <p:cNvCxnSpPr>
              <a:cxnSpLocks/>
              <a:stCxn id="165" idx="5"/>
            </p:cNvCxnSpPr>
            <p:nvPr/>
          </p:nvCxnSpPr>
          <p:spPr>
            <a:xfrm flipH="1" flipV="1">
              <a:off x="3469976" y="996572"/>
              <a:ext cx="158848" cy="1984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線コネクタ 169">
              <a:extLst>
                <a:ext uri="{FF2B5EF4-FFF2-40B4-BE49-F238E27FC236}">
                  <a16:creationId xmlns:a16="http://schemas.microsoft.com/office/drawing/2014/main" id="{48838E48-2BA2-442B-A4AD-185794506168}"/>
                </a:ext>
              </a:extLst>
            </p:cNvPr>
            <p:cNvCxnSpPr>
              <a:cxnSpLocks/>
              <a:stCxn id="165" idx="4"/>
            </p:cNvCxnSpPr>
            <p:nvPr/>
          </p:nvCxnSpPr>
          <p:spPr>
            <a:xfrm flipH="1" flipV="1">
              <a:off x="3451233" y="1100584"/>
              <a:ext cx="90876" cy="1293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線コネクタ 170">
              <a:extLst>
                <a:ext uri="{FF2B5EF4-FFF2-40B4-BE49-F238E27FC236}">
                  <a16:creationId xmlns:a16="http://schemas.microsoft.com/office/drawing/2014/main" id="{DADC3172-4066-45AE-A35E-98DC8A947F8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565527" y="1004183"/>
              <a:ext cx="90876" cy="1293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4" name="スクロール: 縦 233">
            <a:extLst>
              <a:ext uri="{FF2B5EF4-FFF2-40B4-BE49-F238E27FC236}">
                <a16:creationId xmlns:a16="http://schemas.microsoft.com/office/drawing/2014/main" id="{1522C13F-E574-4B34-B214-7086FE7D84CE}"/>
              </a:ext>
            </a:extLst>
          </p:cNvPr>
          <p:cNvSpPr/>
          <p:nvPr/>
        </p:nvSpPr>
        <p:spPr>
          <a:xfrm rot="16200000">
            <a:off x="6154668" y="1998441"/>
            <a:ext cx="2032142" cy="890959"/>
          </a:xfrm>
          <a:prstGeom prst="verticalScroll">
            <a:avLst>
              <a:gd name="adj" fmla="val 5859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35" name="スクロール: 縦 234">
            <a:extLst>
              <a:ext uri="{FF2B5EF4-FFF2-40B4-BE49-F238E27FC236}">
                <a16:creationId xmlns:a16="http://schemas.microsoft.com/office/drawing/2014/main" id="{1DC8047E-F736-41AC-808D-81AAABC0EF09}"/>
              </a:ext>
            </a:extLst>
          </p:cNvPr>
          <p:cNvSpPr/>
          <p:nvPr/>
        </p:nvSpPr>
        <p:spPr>
          <a:xfrm rot="16200000">
            <a:off x="3862262" y="2045089"/>
            <a:ext cx="2221209" cy="873476"/>
          </a:xfrm>
          <a:prstGeom prst="verticalScroll">
            <a:avLst>
              <a:gd name="adj" fmla="val 3587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36" name="スクロール: 縦 235">
            <a:extLst>
              <a:ext uri="{FF2B5EF4-FFF2-40B4-BE49-F238E27FC236}">
                <a16:creationId xmlns:a16="http://schemas.microsoft.com/office/drawing/2014/main" id="{335E93F0-088F-466F-972B-749D03F734D8}"/>
              </a:ext>
            </a:extLst>
          </p:cNvPr>
          <p:cNvSpPr/>
          <p:nvPr/>
        </p:nvSpPr>
        <p:spPr>
          <a:xfrm rot="16200000">
            <a:off x="2971012" y="1967998"/>
            <a:ext cx="2142924" cy="922849"/>
          </a:xfrm>
          <a:prstGeom prst="verticalScroll">
            <a:avLst>
              <a:gd name="adj" fmla="val 5643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6EEC8BF5-2CDE-4C87-8916-1A2DC1810C7F}"/>
              </a:ext>
            </a:extLst>
          </p:cNvPr>
          <p:cNvGrpSpPr/>
          <p:nvPr/>
        </p:nvGrpSpPr>
        <p:grpSpPr>
          <a:xfrm>
            <a:off x="2519098" y="4432459"/>
            <a:ext cx="849245" cy="742950"/>
            <a:chOff x="1777158" y="4514850"/>
            <a:chExt cx="1045224" cy="914400"/>
          </a:xfrm>
        </p:grpSpPr>
        <p:sp>
          <p:nvSpPr>
            <p:cNvPr id="2" name="楕円 1">
              <a:extLst>
                <a:ext uri="{FF2B5EF4-FFF2-40B4-BE49-F238E27FC236}">
                  <a16:creationId xmlns:a16="http://schemas.microsoft.com/office/drawing/2014/main" id="{D4972732-13F2-4AE4-98A2-E9B80B7A3A38}"/>
                </a:ext>
              </a:extLst>
            </p:cNvPr>
            <p:cNvSpPr/>
            <p:nvPr/>
          </p:nvSpPr>
          <p:spPr>
            <a:xfrm>
              <a:off x="2113142" y="4514850"/>
              <a:ext cx="709240" cy="9144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38" name="楕円 237">
              <a:extLst>
                <a:ext uri="{FF2B5EF4-FFF2-40B4-BE49-F238E27FC236}">
                  <a16:creationId xmlns:a16="http://schemas.microsoft.com/office/drawing/2014/main" id="{2F0CDD11-9CA5-437E-9B0C-0A488B5E13C3}"/>
                </a:ext>
              </a:extLst>
            </p:cNvPr>
            <p:cNvSpPr/>
            <p:nvPr/>
          </p:nvSpPr>
          <p:spPr>
            <a:xfrm>
              <a:off x="2091905" y="4591834"/>
              <a:ext cx="595576" cy="80128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" name="円柱 2">
              <a:extLst>
                <a:ext uri="{FF2B5EF4-FFF2-40B4-BE49-F238E27FC236}">
                  <a16:creationId xmlns:a16="http://schemas.microsoft.com/office/drawing/2014/main" id="{78EA9FAA-A5D2-4A1E-A41A-8591C123111B}"/>
                </a:ext>
              </a:extLst>
            </p:cNvPr>
            <p:cNvSpPr/>
            <p:nvPr/>
          </p:nvSpPr>
          <p:spPr>
            <a:xfrm rot="16200000">
              <a:off x="1918813" y="4650388"/>
              <a:ext cx="427747" cy="711057"/>
            </a:xfrm>
            <a:prstGeom prst="can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</p:grp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E493E4B-3905-4E01-8143-EFBE3DF0EA2B}"/>
              </a:ext>
            </a:extLst>
          </p:cNvPr>
          <p:cNvSpPr/>
          <p:nvPr/>
        </p:nvSpPr>
        <p:spPr>
          <a:xfrm>
            <a:off x="926262" y="5254297"/>
            <a:ext cx="1209505" cy="4485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41" name="正方形/長方形 240">
            <a:extLst>
              <a:ext uri="{FF2B5EF4-FFF2-40B4-BE49-F238E27FC236}">
                <a16:creationId xmlns:a16="http://schemas.microsoft.com/office/drawing/2014/main" id="{DE1D618A-B7CE-4344-B301-C941B19AF989}"/>
              </a:ext>
            </a:extLst>
          </p:cNvPr>
          <p:cNvSpPr/>
          <p:nvPr/>
        </p:nvSpPr>
        <p:spPr>
          <a:xfrm>
            <a:off x="926752" y="3907163"/>
            <a:ext cx="1209505" cy="4485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42" name="正方形/長方形 241">
            <a:extLst>
              <a:ext uri="{FF2B5EF4-FFF2-40B4-BE49-F238E27FC236}">
                <a16:creationId xmlns:a16="http://schemas.microsoft.com/office/drawing/2014/main" id="{17005D99-7861-46CF-97D8-6FF4FF7B96A7}"/>
              </a:ext>
            </a:extLst>
          </p:cNvPr>
          <p:cNvSpPr/>
          <p:nvPr/>
        </p:nvSpPr>
        <p:spPr>
          <a:xfrm>
            <a:off x="696070" y="3808268"/>
            <a:ext cx="1648833" cy="967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8A6BCBD3-FF06-42FA-A3C7-DA706A08B5B5}"/>
              </a:ext>
            </a:extLst>
          </p:cNvPr>
          <p:cNvCxnSpPr>
            <a:cxnSpLocks/>
          </p:cNvCxnSpPr>
          <p:nvPr/>
        </p:nvCxnSpPr>
        <p:spPr>
          <a:xfrm>
            <a:off x="696070" y="5702818"/>
            <a:ext cx="15201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2BF1A81-5308-4316-AE35-E4DA3AA556DD}"/>
              </a:ext>
            </a:extLst>
          </p:cNvPr>
          <p:cNvSpPr txBox="1"/>
          <p:nvPr/>
        </p:nvSpPr>
        <p:spPr>
          <a:xfrm>
            <a:off x="1819327" y="3922525"/>
            <a:ext cx="391454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75" dirty="0"/>
              <a:t>A</a:t>
            </a:r>
            <a:r>
              <a:rPr lang="ja-JP" altLang="en-US" sz="975" dirty="0"/>
              <a:t>棟</a:t>
            </a:r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D6904799-E76C-49FB-B71C-7F3AED4D38A0}"/>
              </a:ext>
            </a:extLst>
          </p:cNvPr>
          <p:cNvSpPr/>
          <p:nvPr/>
        </p:nvSpPr>
        <p:spPr>
          <a:xfrm>
            <a:off x="982788" y="4209279"/>
            <a:ext cx="46508" cy="50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44" name="楕円 243">
            <a:extLst>
              <a:ext uri="{FF2B5EF4-FFF2-40B4-BE49-F238E27FC236}">
                <a16:creationId xmlns:a16="http://schemas.microsoft.com/office/drawing/2014/main" id="{E9830A33-213A-4CF8-8EF2-3077883E4EDD}"/>
              </a:ext>
            </a:extLst>
          </p:cNvPr>
          <p:cNvSpPr/>
          <p:nvPr/>
        </p:nvSpPr>
        <p:spPr>
          <a:xfrm>
            <a:off x="982788" y="4664941"/>
            <a:ext cx="46508" cy="50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45" name="楕円 244">
            <a:extLst>
              <a:ext uri="{FF2B5EF4-FFF2-40B4-BE49-F238E27FC236}">
                <a16:creationId xmlns:a16="http://schemas.microsoft.com/office/drawing/2014/main" id="{12C1265B-45DA-4253-8C78-86172EE31EEE}"/>
              </a:ext>
            </a:extLst>
          </p:cNvPr>
          <p:cNvSpPr/>
          <p:nvPr/>
        </p:nvSpPr>
        <p:spPr>
          <a:xfrm>
            <a:off x="981827" y="5105780"/>
            <a:ext cx="46508" cy="50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46" name="楕円 245">
            <a:extLst>
              <a:ext uri="{FF2B5EF4-FFF2-40B4-BE49-F238E27FC236}">
                <a16:creationId xmlns:a16="http://schemas.microsoft.com/office/drawing/2014/main" id="{17985B3D-0444-4F1B-9874-8B39EB34D3B5}"/>
              </a:ext>
            </a:extLst>
          </p:cNvPr>
          <p:cNvSpPr/>
          <p:nvPr/>
        </p:nvSpPr>
        <p:spPr>
          <a:xfrm>
            <a:off x="981827" y="5561442"/>
            <a:ext cx="46508" cy="50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grpSp>
        <p:nvGrpSpPr>
          <p:cNvPr id="248" name="グループ化 247">
            <a:extLst>
              <a:ext uri="{FF2B5EF4-FFF2-40B4-BE49-F238E27FC236}">
                <a16:creationId xmlns:a16="http://schemas.microsoft.com/office/drawing/2014/main" id="{86B02B33-90DF-4A7B-9B48-0A1025DD5575}"/>
              </a:ext>
            </a:extLst>
          </p:cNvPr>
          <p:cNvGrpSpPr>
            <a:grpSpLocks noChangeAspect="1"/>
          </p:cNvGrpSpPr>
          <p:nvPr/>
        </p:nvGrpSpPr>
        <p:grpSpPr>
          <a:xfrm>
            <a:off x="3888308" y="4002215"/>
            <a:ext cx="849245" cy="742950"/>
            <a:chOff x="1777158" y="4514850"/>
            <a:chExt cx="1045224" cy="914400"/>
          </a:xfrm>
        </p:grpSpPr>
        <p:sp>
          <p:nvSpPr>
            <p:cNvPr id="249" name="楕円 248">
              <a:extLst>
                <a:ext uri="{FF2B5EF4-FFF2-40B4-BE49-F238E27FC236}">
                  <a16:creationId xmlns:a16="http://schemas.microsoft.com/office/drawing/2014/main" id="{05A826C0-89E8-42A1-922C-8D0A71E98815}"/>
                </a:ext>
              </a:extLst>
            </p:cNvPr>
            <p:cNvSpPr/>
            <p:nvPr/>
          </p:nvSpPr>
          <p:spPr>
            <a:xfrm>
              <a:off x="2113142" y="4514850"/>
              <a:ext cx="709240" cy="9144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50" name="楕円 249">
              <a:extLst>
                <a:ext uri="{FF2B5EF4-FFF2-40B4-BE49-F238E27FC236}">
                  <a16:creationId xmlns:a16="http://schemas.microsoft.com/office/drawing/2014/main" id="{1425A2C4-AD83-4E49-BB8F-EBB08B0F0E1A}"/>
                </a:ext>
              </a:extLst>
            </p:cNvPr>
            <p:cNvSpPr/>
            <p:nvPr/>
          </p:nvSpPr>
          <p:spPr>
            <a:xfrm>
              <a:off x="2091905" y="4591834"/>
              <a:ext cx="595576" cy="80128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51" name="円柱 250">
              <a:extLst>
                <a:ext uri="{FF2B5EF4-FFF2-40B4-BE49-F238E27FC236}">
                  <a16:creationId xmlns:a16="http://schemas.microsoft.com/office/drawing/2014/main" id="{516A962E-6B11-48C0-9617-353C72E2A4EE}"/>
                </a:ext>
              </a:extLst>
            </p:cNvPr>
            <p:cNvSpPr/>
            <p:nvPr/>
          </p:nvSpPr>
          <p:spPr>
            <a:xfrm rot="16200000">
              <a:off x="1918813" y="4650388"/>
              <a:ext cx="427747" cy="711057"/>
            </a:xfrm>
            <a:prstGeom prst="can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</p:grpSp>
      <p:sp>
        <p:nvSpPr>
          <p:cNvPr id="252" name="スクロール: 縦 251">
            <a:extLst>
              <a:ext uri="{FF2B5EF4-FFF2-40B4-BE49-F238E27FC236}">
                <a16:creationId xmlns:a16="http://schemas.microsoft.com/office/drawing/2014/main" id="{E42271A9-9FC3-498D-823F-4E5C31C0B40D}"/>
              </a:ext>
            </a:extLst>
          </p:cNvPr>
          <p:cNvSpPr/>
          <p:nvPr/>
        </p:nvSpPr>
        <p:spPr>
          <a:xfrm rot="16200000">
            <a:off x="3684597" y="3803142"/>
            <a:ext cx="1276969" cy="1234147"/>
          </a:xfrm>
          <a:prstGeom prst="verticalScroll">
            <a:avLst>
              <a:gd name="adj" fmla="val 6856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54" name="楕円 253">
            <a:extLst>
              <a:ext uri="{FF2B5EF4-FFF2-40B4-BE49-F238E27FC236}">
                <a16:creationId xmlns:a16="http://schemas.microsoft.com/office/drawing/2014/main" id="{A0A89604-FEFC-4EBB-833E-5EB68CA77C35}"/>
              </a:ext>
            </a:extLst>
          </p:cNvPr>
          <p:cNvSpPr/>
          <p:nvPr/>
        </p:nvSpPr>
        <p:spPr>
          <a:xfrm>
            <a:off x="5622926" y="5120372"/>
            <a:ext cx="576258" cy="74295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55" name="楕円 254">
            <a:extLst>
              <a:ext uri="{FF2B5EF4-FFF2-40B4-BE49-F238E27FC236}">
                <a16:creationId xmlns:a16="http://schemas.microsoft.com/office/drawing/2014/main" id="{9411871A-435A-44BB-97F5-B051BC321613}"/>
              </a:ext>
            </a:extLst>
          </p:cNvPr>
          <p:cNvSpPr/>
          <p:nvPr/>
        </p:nvSpPr>
        <p:spPr>
          <a:xfrm>
            <a:off x="5605671" y="5182922"/>
            <a:ext cx="483906" cy="6510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56" name="円柱 255">
            <a:extLst>
              <a:ext uri="{FF2B5EF4-FFF2-40B4-BE49-F238E27FC236}">
                <a16:creationId xmlns:a16="http://schemas.microsoft.com/office/drawing/2014/main" id="{AF7999B9-A642-4CA5-B2B8-938211A18A09}"/>
              </a:ext>
            </a:extLst>
          </p:cNvPr>
          <p:cNvSpPr/>
          <p:nvPr/>
        </p:nvSpPr>
        <p:spPr>
          <a:xfrm rot="16200000">
            <a:off x="5465035" y="5230497"/>
            <a:ext cx="347544" cy="577734"/>
          </a:xfrm>
          <a:prstGeom prst="can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grpSp>
        <p:nvGrpSpPr>
          <p:cNvPr id="258" name="グループ化 257">
            <a:extLst>
              <a:ext uri="{FF2B5EF4-FFF2-40B4-BE49-F238E27FC236}">
                <a16:creationId xmlns:a16="http://schemas.microsoft.com/office/drawing/2014/main" id="{72971445-5E1B-4F14-9587-3B90EC841240}"/>
              </a:ext>
            </a:extLst>
          </p:cNvPr>
          <p:cNvGrpSpPr/>
          <p:nvPr/>
        </p:nvGrpSpPr>
        <p:grpSpPr>
          <a:xfrm>
            <a:off x="7640339" y="4602641"/>
            <a:ext cx="849245" cy="742950"/>
            <a:chOff x="1777158" y="4514850"/>
            <a:chExt cx="1045224" cy="914400"/>
          </a:xfrm>
        </p:grpSpPr>
        <p:sp>
          <p:nvSpPr>
            <p:cNvPr id="259" name="楕円 258">
              <a:extLst>
                <a:ext uri="{FF2B5EF4-FFF2-40B4-BE49-F238E27FC236}">
                  <a16:creationId xmlns:a16="http://schemas.microsoft.com/office/drawing/2014/main" id="{07FE924E-2E28-41D1-9E30-30AC4F3462C2}"/>
                </a:ext>
              </a:extLst>
            </p:cNvPr>
            <p:cNvSpPr/>
            <p:nvPr/>
          </p:nvSpPr>
          <p:spPr>
            <a:xfrm>
              <a:off x="2113142" y="4514850"/>
              <a:ext cx="709240" cy="9144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60" name="楕円 259">
              <a:extLst>
                <a:ext uri="{FF2B5EF4-FFF2-40B4-BE49-F238E27FC236}">
                  <a16:creationId xmlns:a16="http://schemas.microsoft.com/office/drawing/2014/main" id="{BBFDF46E-FD48-4B5D-996B-CDE6FF387DFC}"/>
                </a:ext>
              </a:extLst>
            </p:cNvPr>
            <p:cNvSpPr/>
            <p:nvPr/>
          </p:nvSpPr>
          <p:spPr>
            <a:xfrm>
              <a:off x="2091905" y="4591834"/>
              <a:ext cx="595576" cy="80128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61" name="円柱 260">
              <a:extLst>
                <a:ext uri="{FF2B5EF4-FFF2-40B4-BE49-F238E27FC236}">
                  <a16:creationId xmlns:a16="http://schemas.microsoft.com/office/drawing/2014/main" id="{6E852CE8-FC62-4758-BF82-B31E1B3A5A5F}"/>
                </a:ext>
              </a:extLst>
            </p:cNvPr>
            <p:cNvSpPr/>
            <p:nvPr/>
          </p:nvSpPr>
          <p:spPr>
            <a:xfrm rot="16200000">
              <a:off x="1918813" y="4650388"/>
              <a:ext cx="427747" cy="711057"/>
            </a:xfrm>
            <a:prstGeom prst="can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</p:grpSp>
      <p:sp>
        <p:nvSpPr>
          <p:cNvPr id="262" name="スクロール: 縦 261">
            <a:extLst>
              <a:ext uri="{FF2B5EF4-FFF2-40B4-BE49-F238E27FC236}">
                <a16:creationId xmlns:a16="http://schemas.microsoft.com/office/drawing/2014/main" id="{A3AB1794-441D-490D-92A8-015305B74983}"/>
              </a:ext>
            </a:extLst>
          </p:cNvPr>
          <p:cNvSpPr/>
          <p:nvPr/>
        </p:nvSpPr>
        <p:spPr>
          <a:xfrm rot="16200000">
            <a:off x="7878434" y="2606126"/>
            <a:ext cx="554798" cy="2880102"/>
          </a:xfrm>
          <a:prstGeom prst="verticalScroll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63" name="スクロール: 縦 262">
            <a:extLst>
              <a:ext uri="{FF2B5EF4-FFF2-40B4-BE49-F238E27FC236}">
                <a16:creationId xmlns:a16="http://schemas.microsoft.com/office/drawing/2014/main" id="{5341E15B-192B-4D27-906C-0D5A444FC46F}"/>
              </a:ext>
            </a:extLst>
          </p:cNvPr>
          <p:cNvSpPr/>
          <p:nvPr/>
        </p:nvSpPr>
        <p:spPr>
          <a:xfrm rot="16200000">
            <a:off x="7885373" y="4377753"/>
            <a:ext cx="554798" cy="2880102"/>
          </a:xfrm>
          <a:prstGeom prst="verticalScroll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64" name="スクロール: 縦 263">
            <a:extLst>
              <a:ext uri="{FF2B5EF4-FFF2-40B4-BE49-F238E27FC236}">
                <a16:creationId xmlns:a16="http://schemas.microsoft.com/office/drawing/2014/main" id="{DEA4731C-29DA-4B30-BB99-5DD35C6E7AF8}"/>
              </a:ext>
            </a:extLst>
          </p:cNvPr>
          <p:cNvSpPr/>
          <p:nvPr/>
        </p:nvSpPr>
        <p:spPr>
          <a:xfrm rot="16200000">
            <a:off x="6147893" y="4690293"/>
            <a:ext cx="1719870" cy="553444"/>
          </a:xfrm>
          <a:prstGeom prst="verticalScroll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65" name="スクロール: 縦 264">
            <a:extLst>
              <a:ext uri="{FF2B5EF4-FFF2-40B4-BE49-F238E27FC236}">
                <a16:creationId xmlns:a16="http://schemas.microsoft.com/office/drawing/2014/main" id="{E75B83DB-5A72-41D1-A4BB-D5D303261289}"/>
              </a:ext>
            </a:extLst>
          </p:cNvPr>
          <p:cNvSpPr/>
          <p:nvPr/>
        </p:nvSpPr>
        <p:spPr>
          <a:xfrm rot="16200000">
            <a:off x="8463183" y="4706893"/>
            <a:ext cx="1719870" cy="553444"/>
          </a:xfrm>
          <a:prstGeom prst="verticalScroll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9BBA6CC9-AAF6-4B45-A02B-896303119D66}"/>
              </a:ext>
            </a:extLst>
          </p:cNvPr>
          <p:cNvCxnSpPr>
            <a:cxnSpLocks/>
          </p:cNvCxnSpPr>
          <p:nvPr/>
        </p:nvCxnSpPr>
        <p:spPr>
          <a:xfrm flipV="1">
            <a:off x="8188195" y="4983269"/>
            <a:ext cx="842377" cy="4895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直線矢印コネクタ 265">
            <a:extLst>
              <a:ext uri="{FF2B5EF4-FFF2-40B4-BE49-F238E27FC236}">
                <a16:creationId xmlns:a16="http://schemas.microsoft.com/office/drawing/2014/main" id="{DDCEF675-8F32-43A2-8210-328C6A030217}"/>
              </a:ext>
            </a:extLst>
          </p:cNvPr>
          <p:cNvCxnSpPr>
            <a:cxnSpLocks/>
          </p:cNvCxnSpPr>
          <p:nvPr/>
        </p:nvCxnSpPr>
        <p:spPr>
          <a:xfrm flipH="1" flipV="1">
            <a:off x="8169818" y="4239549"/>
            <a:ext cx="10541" cy="659163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テキスト ボックス 267">
            <a:extLst>
              <a:ext uri="{FF2B5EF4-FFF2-40B4-BE49-F238E27FC236}">
                <a16:creationId xmlns:a16="http://schemas.microsoft.com/office/drawing/2014/main" id="{8E98D239-E0A4-42E9-8A06-F50D63738037}"/>
              </a:ext>
            </a:extLst>
          </p:cNvPr>
          <p:cNvSpPr txBox="1"/>
          <p:nvPr/>
        </p:nvSpPr>
        <p:spPr>
          <a:xfrm>
            <a:off x="8440680" y="5097873"/>
            <a:ext cx="628698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75" dirty="0"/>
              <a:t>1</a:t>
            </a:r>
            <a:r>
              <a:rPr lang="ja-JP" altLang="en-US" sz="975" dirty="0" err="1"/>
              <a:t>ｍ</a:t>
            </a:r>
            <a:r>
              <a:rPr lang="ja-JP" altLang="en-US" sz="975" dirty="0"/>
              <a:t>程度</a:t>
            </a:r>
          </a:p>
        </p:txBody>
      </p:sp>
      <p:sp>
        <p:nvSpPr>
          <p:cNvPr id="269" name="テキスト ボックス 268">
            <a:extLst>
              <a:ext uri="{FF2B5EF4-FFF2-40B4-BE49-F238E27FC236}">
                <a16:creationId xmlns:a16="http://schemas.microsoft.com/office/drawing/2014/main" id="{8C3F1467-5DBE-4BFB-91B4-1C0B84126E89}"/>
              </a:ext>
            </a:extLst>
          </p:cNvPr>
          <p:cNvSpPr txBox="1"/>
          <p:nvPr/>
        </p:nvSpPr>
        <p:spPr>
          <a:xfrm>
            <a:off x="3725327" y="3537448"/>
            <a:ext cx="2592336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給排気口を含む全体を養生するのは</a:t>
            </a:r>
            <a:r>
              <a:rPr lang="en-US" altLang="ja-JP" sz="975" b="1" dirty="0"/>
              <a:t>NG</a:t>
            </a:r>
            <a:endParaRPr lang="ja-JP" altLang="en-US" sz="975" b="1" dirty="0"/>
          </a:p>
        </p:txBody>
      </p:sp>
      <p:sp>
        <p:nvSpPr>
          <p:cNvPr id="270" name="テキスト ボックス 269">
            <a:extLst>
              <a:ext uri="{FF2B5EF4-FFF2-40B4-BE49-F238E27FC236}">
                <a16:creationId xmlns:a16="http://schemas.microsoft.com/office/drawing/2014/main" id="{36BFFD39-EC05-474F-8A23-A4357A019E57}"/>
              </a:ext>
            </a:extLst>
          </p:cNvPr>
          <p:cNvSpPr txBox="1"/>
          <p:nvPr/>
        </p:nvSpPr>
        <p:spPr>
          <a:xfrm>
            <a:off x="6511145" y="3537658"/>
            <a:ext cx="3079364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給排気口が取り付いている同一面は養生しない</a:t>
            </a:r>
          </a:p>
        </p:txBody>
      </p:sp>
      <p:sp>
        <p:nvSpPr>
          <p:cNvPr id="271" name="テキスト ボックス 270">
            <a:extLst>
              <a:ext uri="{FF2B5EF4-FFF2-40B4-BE49-F238E27FC236}">
                <a16:creationId xmlns:a16="http://schemas.microsoft.com/office/drawing/2014/main" id="{1E69AA27-D8B9-4B65-859E-588AD682F596}"/>
              </a:ext>
            </a:extLst>
          </p:cNvPr>
          <p:cNvSpPr txBox="1"/>
          <p:nvPr/>
        </p:nvSpPr>
        <p:spPr>
          <a:xfrm>
            <a:off x="4586105" y="3848416"/>
            <a:ext cx="1854655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給排気筒を塞ぐ養生は</a:t>
            </a:r>
            <a:r>
              <a:rPr lang="en-US" altLang="ja-JP" sz="975" b="1" dirty="0"/>
              <a:t>NG</a:t>
            </a:r>
            <a:endParaRPr lang="ja-JP" altLang="en-US" sz="975" b="1" dirty="0"/>
          </a:p>
        </p:txBody>
      </p:sp>
      <p:sp>
        <p:nvSpPr>
          <p:cNvPr id="272" name="テキスト ボックス 271">
            <a:extLst>
              <a:ext uri="{FF2B5EF4-FFF2-40B4-BE49-F238E27FC236}">
                <a16:creationId xmlns:a16="http://schemas.microsoft.com/office/drawing/2014/main" id="{B9F03C69-B89B-4915-B72B-A74951E19617}"/>
              </a:ext>
            </a:extLst>
          </p:cNvPr>
          <p:cNvSpPr txBox="1"/>
          <p:nvPr/>
        </p:nvSpPr>
        <p:spPr>
          <a:xfrm>
            <a:off x="3426751" y="5783843"/>
            <a:ext cx="2089679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給排気筒だけを避けた養生も</a:t>
            </a:r>
            <a:r>
              <a:rPr lang="en-US" altLang="ja-JP" sz="975" b="1" dirty="0"/>
              <a:t>NG</a:t>
            </a:r>
            <a:endParaRPr lang="ja-JP" altLang="en-US" sz="975" b="1" dirty="0"/>
          </a:p>
        </p:txBody>
      </p:sp>
      <p:sp>
        <p:nvSpPr>
          <p:cNvPr id="273" name="テキスト ボックス 272">
            <a:extLst>
              <a:ext uri="{FF2B5EF4-FFF2-40B4-BE49-F238E27FC236}">
                <a16:creationId xmlns:a16="http://schemas.microsoft.com/office/drawing/2014/main" id="{62F6438C-2DED-4A32-B771-9936CFA09428}"/>
              </a:ext>
            </a:extLst>
          </p:cNvPr>
          <p:cNvSpPr txBox="1"/>
          <p:nvPr/>
        </p:nvSpPr>
        <p:spPr>
          <a:xfrm>
            <a:off x="7186046" y="5733021"/>
            <a:ext cx="217829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同一面が広範囲で見切れない場合は、給排気筒周囲１ｍ程度を養生しない</a:t>
            </a:r>
          </a:p>
        </p:txBody>
      </p:sp>
      <p:grpSp>
        <p:nvGrpSpPr>
          <p:cNvPr id="274" name="グループ化 273">
            <a:extLst>
              <a:ext uri="{FF2B5EF4-FFF2-40B4-BE49-F238E27FC236}">
                <a16:creationId xmlns:a16="http://schemas.microsoft.com/office/drawing/2014/main" id="{66CE5568-22CB-4D62-9FB6-112B1B1294D0}"/>
              </a:ext>
            </a:extLst>
          </p:cNvPr>
          <p:cNvGrpSpPr>
            <a:grpSpLocks noChangeAspect="1"/>
          </p:cNvGrpSpPr>
          <p:nvPr/>
        </p:nvGrpSpPr>
        <p:grpSpPr>
          <a:xfrm>
            <a:off x="2443339" y="5448049"/>
            <a:ext cx="390778" cy="491694"/>
            <a:chOff x="2181881" y="4438649"/>
            <a:chExt cx="950013" cy="1195347"/>
          </a:xfrm>
        </p:grpSpPr>
        <p:sp>
          <p:nvSpPr>
            <p:cNvPr id="275" name="楕円 274">
              <a:extLst>
                <a:ext uri="{FF2B5EF4-FFF2-40B4-BE49-F238E27FC236}">
                  <a16:creationId xmlns:a16="http://schemas.microsoft.com/office/drawing/2014/main" id="{1129FC78-5143-4E4F-97CA-3996ABF512AE}"/>
                </a:ext>
              </a:extLst>
            </p:cNvPr>
            <p:cNvSpPr/>
            <p:nvPr/>
          </p:nvSpPr>
          <p:spPr>
            <a:xfrm>
              <a:off x="2308192" y="4438649"/>
              <a:ext cx="823702" cy="11953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76" name="楕円 275">
              <a:extLst>
                <a:ext uri="{FF2B5EF4-FFF2-40B4-BE49-F238E27FC236}">
                  <a16:creationId xmlns:a16="http://schemas.microsoft.com/office/drawing/2014/main" id="{0104748F-D9CF-4EC7-AA73-1A66F8B0EE47}"/>
                </a:ext>
              </a:extLst>
            </p:cNvPr>
            <p:cNvSpPr/>
            <p:nvPr/>
          </p:nvSpPr>
          <p:spPr>
            <a:xfrm>
              <a:off x="2181881" y="4438649"/>
              <a:ext cx="823702" cy="11953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277" name="直線コネクタ 276">
              <a:extLst>
                <a:ext uri="{FF2B5EF4-FFF2-40B4-BE49-F238E27FC236}">
                  <a16:creationId xmlns:a16="http://schemas.microsoft.com/office/drawing/2014/main" id="{6A55EF5F-702C-4317-A79B-D330C8B39798}"/>
                </a:ext>
              </a:extLst>
            </p:cNvPr>
            <p:cNvCxnSpPr>
              <a:stCxn id="276" idx="0"/>
              <a:endCxn id="276" idx="4"/>
            </p:cNvCxnSpPr>
            <p:nvPr/>
          </p:nvCxnSpPr>
          <p:spPr>
            <a:xfrm>
              <a:off x="2593732" y="4438649"/>
              <a:ext cx="0" cy="119534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線コネクタ 277">
              <a:extLst>
                <a:ext uri="{FF2B5EF4-FFF2-40B4-BE49-F238E27FC236}">
                  <a16:creationId xmlns:a16="http://schemas.microsoft.com/office/drawing/2014/main" id="{65B03493-F2C1-4020-A332-3D54A56D5D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9825" y="4514849"/>
              <a:ext cx="112" cy="10477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線コネクタ 278">
              <a:extLst>
                <a:ext uri="{FF2B5EF4-FFF2-40B4-BE49-F238E27FC236}">
                  <a16:creationId xmlns:a16="http://schemas.microsoft.com/office/drawing/2014/main" id="{A15A2AE8-A8A0-4D31-B985-D313000B2ACD}"/>
                </a:ext>
              </a:extLst>
            </p:cNvPr>
            <p:cNvCxnSpPr>
              <a:cxnSpLocks/>
            </p:cNvCxnSpPr>
            <p:nvPr/>
          </p:nvCxnSpPr>
          <p:spPr>
            <a:xfrm>
              <a:off x="2771432" y="4510892"/>
              <a:ext cx="343" cy="106123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線コネクタ 279">
              <a:extLst>
                <a:ext uri="{FF2B5EF4-FFF2-40B4-BE49-F238E27FC236}">
                  <a16:creationId xmlns:a16="http://schemas.microsoft.com/office/drawing/2014/main" id="{C9AEB2B2-820F-4D6C-81AC-8FDE65C6B499}"/>
                </a:ext>
              </a:extLst>
            </p:cNvPr>
            <p:cNvCxnSpPr>
              <a:cxnSpLocks/>
            </p:cNvCxnSpPr>
            <p:nvPr/>
          </p:nvCxnSpPr>
          <p:spPr>
            <a:xfrm>
              <a:off x="2238375" y="4714875"/>
              <a:ext cx="0" cy="61912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線コネクタ 280">
              <a:extLst>
                <a:ext uri="{FF2B5EF4-FFF2-40B4-BE49-F238E27FC236}">
                  <a16:creationId xmlns:a16="http://schemas.microsoft.com/office/drawing/2014/main" id="{D3FD64FD-BEC5-4204-9004-4398951420C4}"/>
                </a:ext>
              </a:extLst>
            </p:cNvPr>
            <p:cNvCxnSpPr>
              <a:cxnSpLocks/>
            </p:cNvCxnSpPr>
            <p:nvPr/>
          </p:nvCxnSpPr>
          <p:spPr>
            <a:xfrm>
              <a:off x="2930161" y="4719370"/>
              <a:ext cx="3539" cy="68130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グループ化 282">
            <a:extLst>
              <a:ext uri="{FF2B5EF4-FFF2-40B4-BE49-F238E27FC236}">
                <a16:creationId xmlns:a16="http://schemas.microsoft.com/office/drawing/2014/main" id="{89EBA4A6-5448-487D-8C66-84B7574FA72A}"/>
              </a:ext>
            </a:extLst>
          </p:cNvPr>
          <p:cNvGrpSpPr>
            <a:grpSpLocks noChangeAspect="1"/>
          </p:cNvGrpSpPr>
          <p:nvPr/>
        </p:nvGrpSpPr>
        <p:grpSpPr>
          <a:xfrm>
            <a:off x="2958546" y="5443920"/>
            <a:ext cx="460171" cy="473527"/>
            <a:chOff x="2674693" y="4140061"/>
            <a:chExt cx="1184831" cy="1219219"/>
          </a:xfrm>
        </p:grpSpPr>
        <p:sp>
          <p:nvSpPr>
            <p:cNvPr id="284" name="楕円 283">
              <a:extLst>
                <a:ext uri="{FF2B5EF4-FFF2-40B4-BE49-F238E27FC236}">
                  <a16:creationId xmlns:a16="http://schemas.microsoft.com/office/drawing/2014/main" id="{2323E877-72A9-4578-B5CF-33D155EBF00F}"/>
                </a:ext>
              </a:extLst>
            </p:cNvPr>
            <p:cNvSpPr/>
            <p:nvPr/>
          </p:nvSpPr>
          <p:spPr>
            <a:xfrm>
              <a:off x="2674693" y="4140061"/>
              <a:ext cx="1184831" cy="12192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85" name="楕円 284">
              <a:extLst>
                <a:ext uri="{FF2B5EF4-FFF2-40B4-BE49-F238E27FC236}">
                  <a16:creationId xmlns:a16="http://schemas.microsoft.com/office/drawing/2014/main" id="{86E72303-9C4C-4BFA-8C92-FA226FE908D9}"/>
                </a:ext>
              </a:extLst>
            </p:cNvPr>
            <p:cNvSpPr/>
            <p:nvPr/>
          </p:nvSpPr>
          <p:spPr>
            <a:xfrm>
              <a:off x="2789062" y="4676775"/>
              <a:ext cx="885834" cy="62618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286" name="直線コネクタ 285">
              <a:extLst>
                <a:ext uri="{FF2B5EF4-FFF2-40B4-BE49-F238E27FC236}">
                  <a16:creationId xmlns:a16="http://schemas.microsoft.com/office/drawing/2014/main" id="{CC804F69-25A7-4097-A5DB-B219F5106F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8500" y="4676775"/>
              <a:ext cx="1651" cy="62865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線コネクタ 286">
              <a:extLst>
                <a:ext uri="{FF2B5EF4-FFF2-40B4-BE49-F238E27FC236}">
                  <a16:creationId xmlns:a16="http://schemas.microsoft.com/office/drawing/2014/main" id="{8E5A67ED-00CD-47F1-AFE2-C957EBE4B8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71850" y="4695869"/>
              <a:ext cx="2060" cy="59050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線コネクタ 287">
              <a:extLst>
                <a:ext uri="{FF2B5EF4-FFF2-40B4-BE49-F238E27FC236}">
                  <a16:creationId xmlns:a16="http://schemas.microsoft.com/office/drawing/2014/main" id="{520BFC65-B2B9-4E08-A795-BE7CAA02EC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6543" y="4695869"/>
              <a:ext cx="2060" cy="59050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線コネクタ 288">
              <a:extLst>
                <a:ext uri="{FF2B5EF4-FFF2-40B4-BE49-F238E27FC236}">
                  <a16:creationId xmlns:a16="http://schemas.microsoft.com/office/drawing/2014/main" id="{67C012CD-7C3E-4752-BEA1-D2A1D48ACC11}"/>
                </a:ext>
              </a:extLst>
            </p:cNvPr>
            <p:cNvCxnSpPr>
              <a:cxnSpLocks/>
            </p:cNvCxnSpPr>
            <p:nvPr/>
          </p:nvCxnSpPr>
          <p:spPr>
            <a:xfrm>
              <a:off x="3526748" y="4749670"/>
              <a:ext cx="7027" cy="47955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線コネクタ 289">
              <a:extLst>
                <a:ext uri="{FF2B5EF4-FFF2-40B4-BE49-F238E27FC236}">
                  <a16:creationId xmlns:a16="http://schemas.microsoft.com/office/drawing/2014/main" id="{C27470BF-2497-46F8-9BBB-50EAD4C97694}"/>
                </a:ext>
              </a:extLst>
            </p:cNvPr>
            <p:cNvCxnSpPr>
              <a:cxnSpLocks/>
            </p:cNvCxnSpPr>
            <p:nvPr/>
          </p:nvCxnSpPr>
          <p:spPr>
            <a:xfrm>
              <a:off x="2936727" y="4758527"/>
              <a:ext cx="6498" cy="4706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CF925458-1D24-4452-88D9-E47D2CAF3087}"/>
              </a:ext>
            </a:extLst>
          </p:cNvPr>
          <p:cNvGrpSpPr/>
          <p:nvPr/>
        </p:nvGrpSpPr>
        <p:grpSpPr>
          <a:xfrm>
            <a:off x="2807179" y="1346618"/>
            <a:ext cx="517252" cy="995845"/>
            <a:chOff x="3454991" y="866068"/>
            <a:chExt cx="636618" cy="1225655"/>
          </a:xfrm>
        </p:grpSpPr>
        <p:cxnSp>
          <p:nvCxnSpPr>
            <p:cNvPr id="243" name="直線コネクタ 242">
              <a:extLst>
                <a:ext uri="{FF2B5EF4-FFF2-40B4-BE49-F238E27FC236}">
                  <a16:creationId xmlns:a16="http://schemas.microsoft.com/office/drawing/2014/main" id="{4F3229AE-A46A-4186-B909-896054B15E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54991" y="866068"/>
              <a:ext cx="570237" cy="21900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線コネクタ 246">
              <a:extLst>
                <a:ext uri="{FF2B5EF4-FFF2-40B4-BE49-F238E27FC236}">
                  <a16:creationId xmlns:a16="http://schemas.microsoft.com/office/drawing/2014/main" id="{5D694525-5CE2-4EC7-B4E6-A7322FD45C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0735" y="895600"/>
              <a:ext cx="546518" cy="2104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平行四辺形 3">
              <a:extLst>
                <a:ext uri="{FF2B5EF4-FFF2-40B4-BE49-F238E27FC236}">
                  <a16:creationId xmlns:a16="http://schemas.microsoft.com/office/drawing/2014/main" id="{47E55A58-330D-4E26-9FBD-34FFFB8D0085}"/>
                </a:ext>
              </a:extLst>
            </p:cNvPr>
            <p:cNvSpPr/>
            <p:nvPr/>
          </p:nvSpPr>
          <p:spPr>
            <a:xfrm rot="16200000" flipV="1">
              <a:off x="3615520" y="1003874"/>
              <a:ext cx="338016" cy="425451"/>
            </a:xfrm>
            <a:prstGeom prst="parallelogram">
              <a:avLst>
                <a:gd name="adj" fmla="val 5028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53" name="平行四辺形 252">
              <a:extLst>
                <a:ext uri="{FF2B5EF4-FFF2-40B4-BE49-F238E27FC236}">
                  <a16:creationId xmlns:a16="http://schemas.microsoft.com/office/drawing/2014/main" id="{58FF0978-BD35-4805-AB7C-F138E23A885A}"/>
                </a:ext>
              </a:extLst>
            </p:cNvPr>
            <p:cNvSpPr/>
            <p:nvPr/>
          </p:nvSpPr>
          <p:spPr>
            <a:xfrm rot="5604119" flipH="1">
              <a:off x="3653175" y="1748819"/>
              <a:ext cx="260355" cy="425453"/>
            </a:xfrm>
            <a:prstGeom prst="parallelogram">
              <a:avLst>
                <a:gd name="adj" fmla="val 8365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1D1DEA8C-6C9F-451B-A5E2-106E12A63112}"/>
                </a:ext>
              </a:extLst>
            </p:cNvPr>
            <p:cNvSpPr txBox="1"/>
            <p:nvPr/>
          </p:nvSpPr>
          <p:spPr>
            <a:xfrm>
              <a:off x="3556552" y="1493591"/>
              <a:ext cx="535057" cy="236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650" dirty="0"/>
                <a:t>給湯器</a:t>
              </a:r>
            </a:p>
          </p:txBody>
        </p: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92D380D9-5586-4C51-9845-FDED3E19C1B8}"/>
              </a:ext>
            </a:extLst>
          </p:cNvPr>
          <p:cNvGrpSpPr/>
          <p:nvPr/>
        </p:nvGrpSpPr>
        <p:grpSpPr>
          <a:xfrm>
            <a:off x="3618818" y="1370613"/>
            <a:ext cx="2869096" cy="2224610"/>
            <a:chOff x="3568398" y="980967"/>
            <a:chExt cx="3531195" cy="2737981"/>
          </a:xfrm>
        </p:grpSpPr>
        <p:grpSp>
          <p:nvGrpSpPr>
            <p:cNvPr id="267" name="グループ化 266">
              <a:extLst>
                <a:ext uri="{FF2B5EF4-FFF2-40B4-BE49-F238E27FC236}">
                  <a16:creationId xmlns:a16="http://schemas.microsoft.com/office/drawing/2014/main" id="{30CD0C16-A50E-4192-BFA8-071D300A24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68398" y="983265"/>
              <a:ext cx="3531195" cy="2735683"/>
              <a:chOff x="180973" y="153057"/>
              <a:chExt cx="6355558" cy="4923769"/>
            </a:xfrm>
          </p:grpSpPr>
          <p:cxnSp>
            <p:nvCxnSpPr>
              <p:cNvPr id="282" name="直線コネクタ 281">
                <a:extLst>
                  <a:ext uri="{FF2B5EF4-FFF2-40B4-BE49-F238E27FC236}">
                    <a16:creationId xmlns:a16="http://schemas.microsoft.com/office/drawing/2014/main" id="{E4BF2080-BAE6-460D-AFE2-CB8E048209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81225" y="733425"/>
                <a:ext cx="0" cy="43434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線コネクタ 290">
                <a:extLst>
                  <a:ext uri="{FF2B5EF4-FFF2-40B4-BE49-F238E27FC236}">
                    <a16:creationId xmlns:a16="http://schemas.microsoft.com/office/drawing/2014/main" id="{6BAA2418-33E8-46FD-9ABE-281B96EEAD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81475" y="733425"/>
                <a:ext cx="0" cy="43434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線コネクタ 291">
                <a:extLst>
                  <a:ext uri="{FF2B5EF4-FFF2-40B4-BE49-F238E27FC236}">
                    <a16:creationId xmlns:a16="http://schemas.microsoft.com/office/drawing/2014/main" id="{10BBA129-99B7-487B-86F7-87926B6040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81225" y="5076825"/>
                <a:ext cx="20002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線コネクタ 292">
                <a:extLst>
                  <a:ext uri="{FF2B5EF4-FFF2-40B4-BE49-F238E27FC236}">
                    <a16:creationId xmlns:a16="http://schemas.microsoft.com/office/drawing/2014/main" id="{5DADC4FD-C69D-4C58-AEC4-423469FB14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1225" y="4876800"/>
                <a:ext cx="200025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線コネクタ 293">
                <a:extLst>
                  <a:ext uri="{FF2B5EF4-FFF2-40B4-BE49-F238E27FC236}">
                    <a16:creationId xmlns:a16="http://schemas.microsoft.com/office/drawing/2014/main" id="{104B39F2-663A-47A4-9061-7F03E75500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81475" y="3752850"/>
                <a:ext cx="2343150" cy="112395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線コネクタ 294">
                <a:extLst>
                  <a:ext uri="{FF2B5EF4-FFF2-40B4-BE49-F238E27FC236}">
                    <a16:creationId xmlns:a16="http://schemas.microsoft.com/office/drawing/2014/main" id="{8971CD74-8DE9-4D4D-A0ED-341BED2FFBA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81475" y="3952876"/>
                <a:ext cx="2343150" cy="112395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線コネクタ 295">
                <a:extLst>
                  <a:ext uri="{FF2B5EF4-FFF2-40B4-BE49-F238E27FC236}">
                    <a16:creationId xmlns:a16="http://schemas.microsoft.com/office/drawing/2014/main" id="{A1EF8B20-5A23-4C74-97AD-6D603E4625F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72050" y="530044"/>
                <a:ext cx="0" cy="398480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線コネクタ 296">
                <a:extLst>
                  <a:ext uri="{FF2B5EF4-FFF2-40B4-BE49-F238E27FC236}">
                    <a16:creationId xmlns:a16="http://schemas.microsoft.com/office/drawing/2014/main" id="{FFB0EB75-8B6F-4BF6-A59D-32DB096CAF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48250" y="2767018"/>
                <a:ext cx="0" cy="161924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線コネクタ 297">
                <a:extLst>
                  <a:ext uri="{FF2B5EF4-FFF2-40B4-BE49-F238E27FC236}">
                    <a16:creationId xmlns:a16="http://schemas.microsoft.com/office/drawing/2014/main" id="{46688577-392D-4289-86CE-6E9F23DDAF8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48250" y="3933826"/>
                <a:ext cx="990600" cy="4524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線コネクタ 298">
                <a:extLst>
                  <a:ext uri="{FF2B5EF4-FFF2-40B4-BE49-F238E27FC236}">
                    <a16:creationId xmlns:a16="http://schemas.microsoft.com/office/drawing/2014/main" id="{BC7C40BC-3A85-48A4-A077-7571DDD2A9F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33963" y="2318155"/>
                <a:ext cx="1004887" cy="44886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線コネクタ 299">
                <a:extLst>
                  <a:ext uri="{FF2B5EF4-FFF2-40B4-BE49-F238E27FC236}">
                    <a16:creationId xmlns:a16="http://schemas.microsoft.com/office/drawing/2014/main" id="{321F9B4A-4F05-44CD-8401-F160C45488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72050" y="2033592"/>
                <a:ext cx="1552575" cy="66913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線コネクタ 300">
                <a:extLst>
                  <a:ext uri="{FF2B5EF4-FFF2-40B4-BE49-F238E27FC236}">
                    <a16:creationId xmlns:a16="http://schemas.microsoft.com/office/drawing/2014/main" id="{2D48A435-B747-4B41-BDA8-5C69E0F745E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36344" y="2171700"/>
                <a:ext cx="1012031" cy="42268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線コネクタ 301">
                <a:extLst>
                  <a:ext uri="{FF2B5EF4-FFF2-40B4-BE49-F238E27FC236}">
                    <a16:creationId xmlns:a16="http://schemas.microsoft.com/office/drawing/2014/main" id="{B1478C98-3825-4B8E-82F3-CF0958F6D6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48250" y="578213"/>
                <a:ext cx="0" cy="201617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線コネクタ 302">
                <a:extLst>
                  <a:ext uri="{FF2B5EF4-FFF2-40B4-BE49-F238E27FC236}">
                    <a16:creationId xmlns:a16="http://schemas.microsoft.com/office/drawing/2014/main" id="{FD9AA281-E4D8-4894-AE14-63139EF221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96001" y="153057"/>
                <a:ext cx="0" cy="37998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線コネクタ 303">
                <a:extLst>
                  <a:ext uri="{FF2B5EF4-FFF2-40B4-BE49-F238E27FC236}">
                    <a16:creationId xmlns:a16="http://schemas.microsoft.com/office/drawing/2014/main" id="{24CC9BA4-34AC-4DDB-B4B9-F7EB27B90E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38850" y="2318154"/>
                <a:ext cx="1" cy="161567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線コネクタ 304">
                <a:extLst>
                  <a:ext uri="{FF2B5EF4-FFF2-40B4-BE49-F238E27FC236}">
                    <a16:creationId xmlns:a16="http://schemas.microsoft.com/office/drawing/2014/main" id="{73ABE490-8DFE-49C1-BF79-6571DF34548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32898" y="215238"/>
                <a:ext cx="3576" cy="194694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線コネクタ 305">
                <a:extLst>
                  <a:ext uri="{FF2B5EF4-FFF2-40B4-BE49-F238E27FC236}">
                    <a16:creationId xmlns:a16="http://schemas.microsoft.com/office/drawing/2014/main" id="{BD98C060-A0EA-476C-8333-4B5487949D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0974" y="4724400"/>
                <a:ext cx="20002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線コネクタ 306">
                <a:extLst>
                  <a:ext uri="{FF2B5EF4-FFF2-40B4-BE49-F238E27FC236}">
                    <a16:creationId xmlns:a16="http://schemas.microsoft.com/office/drawing/2014/main" id="{25C7A88F-E2F7-46ED-874A-DE285860B9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0973" y="4514851"/>
                <a:ext cx="20002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線コネクタ 307">
                <a:extLst>
                  <a:ext uri="{FF2B5EF4-FFF2-40B4-BE49-F238E27FC236}">
                    <a16:creationId xmlns:a16="http://schemas.microsoft.com/office/drawing/2014/main" id="{18223A16-0EDC-474B-9811-03CDD026C4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153149" y="2255629"/>
                <a:ext cx="1" cy="161567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線コネクタ 308">
                <a:extLst>
                  <a:ext uri="{FF2B5EF4-FFF2-40B4-BE49-F238E27FC236}">
                    <a16:creationId xmlns:a16="http://schemas.microsoft.com/office/drawing/2014/main" id="{0C8C9C2D-18F2-47B0-B2AA-9A5492A4C3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3625" y="3717132"/>
                <a:ext cx="381000" cy="17678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線コネクタ 309">
                <a:extLst>
                  <a:ext uri="{FF2B5EF4-FFF2-40B4-BE49-F238E27FC236}">
                    <a16:creationId xmlns:a16="http://schemas.microsoft.com/office/drawing/2014/main" id="{AEEF6FAC-2208-404F-A750-7979DB09ADC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55531" y="2118128"/>
                <a:ext cx="369094" cy="15299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線コネクタ 310">
                <a:extLst>
                  <a:ext uri="{FF2B5EF4-FFF2-40B4-BE49-F238E27FC236}">
                    <a16:creationId xmlns:a16="http://schemas.microsoft.com/office/drawing/2014/main" id="{5E796E65-0B67-4C9B-BB0A-1EDF7261F9B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150741" y="221445"/>
                <a:ext cx="2" cy="192448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線コネクタ 311">
                <a:extLst>
                  <a:ext uri="{FF2B5EF4-FFF2-40B4-BE49-F238E27FC236}">
                    <a16:creationId xmlns:a16="http://schemas.microsoft.com/office/drawing/2014/main" id="{E13AED9D-763E-4509-B71B-775B049EBC6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53149" y="1976711"/>
                <a:ext cx="383382" cy="15776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3" name="楕円 312">
                <a:extLst>
                  <a:ext uri="{FF2B5EF4-FFF2-40B4-BE49-F238E27FC236}">
                    <a16:creationId xmlns:a16="http://schemas.microsoft.com/office/drawing/2014/main" id="{1EF7947A-C5D8-4D15-9312-13C9EDEFEF3D}"/>
                  </a:ext>
                </a:extLst>
              </p:cNvPr>
              <p:cNvSpPr/>
              <p:nvPr/>
            </p:nvSpPr>
            <p:spPr>
              <a:xfrm>
                <a:off x="3419476" y="991800"/>
                <a:ext cx="245266" cy="23812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314" name="直線コネクタ 313">
                <a:extLst>
                  <a:ext uri="{FF2B5EF4-FFF2-40B4-BE49-F238E27FC236}">
                    <a16:creationId xmlns:a16="http://schemas.microsoft.com/office/drawing/2014/main" id="{161FEDD4-8618-4713-A00C-A3873E13D088}"/>
                  </a:ext>
                </a:extLst>
              </p:cNvPr>
              <p:cNvCxnSpPr>
                <a:cxnSpLocks/>
                <a:stCxn id="313" idx="7"/>
                <a:endCxn id="313" idx="3"/>
              </p:cNvCxnSpPr>
              <p:nvPr/>
            </p:nvCxnSpPr>
            <p:spPr>
              <a:xfrm flipH="1">
                <a:off x="3455394" y="1026672"/>
                <a:ext cx="173430" cy="16838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線コネクタ 314">
                <a:extLst>
                  <a:ext uri="{FF2B5EF4-FFF2-40B4-BE49-F238E27FC236}">
                    <a16:creationId xmlns:a16="http://schemas.microsoft.com/office/drawing/2014/main" id="{B00592EF-5CD6-4D4E-92BF-3EF65EF70FD4}"/>
                  </a:ext>
                </a:extLst>
              </p:cNvPr>
              <p:cNvCxnSpPr>
                <a:cxnSpLocks/>
                <a:stCxn id="313" idx="0"/>
                <a:endCxn id="313" idx="2"/>
              </p:cNvCxnSpPr>
              <p:nvPr/>
            </p:nvCxnSpPr>
            <p:spPr>
              <a:xfrm flipH="1">
                <a:off x="3419476" y="991800"/>
                <a:ext cx="122633" cy="11906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線コネクタ 315">
                <a:extLst>
                  <a:ext uri="{FF2B5EF4-FFF2-40B4-BE49-F238E27FC236}">
                    <a16:creationId xmlns:a16="http://schemas.microsoft.com/office/drawing/2014/main" id="{B047DC77-85F3-4D36-A624-9CD79FC8E7C8}"/>
                  </a:ext>
                </a:extLst>
              </p:cNvPr>
              <p:cNvCxnSpPr>
                <a:cxnSpLocks/>
                <a:stCxn id="313" idx="6"/>
              </p:cNvCxnSpPr>
              <p:nvPr/>
            </p:nvCxnSpPr>
            <p:spPr>
              <a:xfrm flipH="1">
                <a:off x="3529816" y="1110862"/>
                <a:ext cx="134926" cy="11634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線コネクタ 316">
                <a:extLst>
                  <a:ext uri="{FF2B5EF4-FFF2-40B4-BE49-F238E27FC236}">
                    <a16:creationId xmlns:a16="http://schemas.microsoft.com/office/drawing/2014/main" id="{ECA0C907-F479-4904-AA71-6F638C1E8CE0}"/>
                  </a:ext>
                </a:extLst>
              </p:cNvPr>
              <p:cNvCxnSpPr>
                <a:cxnSpLocks/>
                <a:stCxn id="313" idx="5"/>
              </p:cNvCxnSpPr>
              <p:nvPr/>
            </p:nvCxnSpPr>
            <p:spPr>
              <a:xfrm flipH="1" flipV="1">
                <a:off x="3469976" y="996572"/>
                <a:ext cx="158848" cy="19848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線コネクタ 317">
                <a:extLst>
                  <a:ext uri="{FF2B5EF4-FFF2-40B4-BE49-F238E27FC236}">
                    <a16:creationId xmlns:a16="http://schemas.microsoft.com/office/drawing/2014/main" id="{3CD8FF98-046E-4EFF-8A1C-AD59D4E78969}"/>
                  </a:ext>
                </a:extLst>
              </p:cNvPr>
              <p:cNvCxnSpPr>
                <a:cxnSpLocks/>
                <a:stCxn id="313" idx="4"/>
              </p:cNvCxnSpPr>
              <p:nvPr/>
            </p:nvCxnSpPr>
            <p:spPr>
              <a:xfrm flipH="1" flipV="1">
                <a:off x="3451233" y="1100584"/>
                <a:ext cx="90876" cy="12934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線コネクタ 318">
                <a:extLst>
                  <a:ext uri="{FF2B5EF4-FFF2-40B4-BE49-F238E27FC236}">
                    <a16:creationId xmlns:a16="http://schemas.microsoft.com/office/drawing/2014/main" id="{75BA6417-2AF0-4CFD-B2A0-67FB68EF71C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565527" y="1004183"/>
                <a:ext cx="90876" cy="12934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0" name="グループ化 319">
              <a:extLst>
                <a:ext uri="{FF2B5EF4-FFF2-40B4-BE49-F238E27FC236}">
                  <a16:creationId xmlns:a16="http://schemas.microsoft.com/office/drawing/2014/main" id="{44BD310A-F03F-498D-9BEB-3D747B8ED574}"/>
                </a:ext>
              </a:extLst>
            </p:cNvPr>
            <p:cNvGrpSpPr/>
            <p:nvPr/>
          </p:nvGrpSpPr>
          <p:grpSpPr>
            <a:xfrm>
              <a:off x="6226414" y="980967"/>
              <a:ext cx="636618" cy="1225655"/>
              <a:chOff x="3454991" y="866068"/>
              <a:chExt cx="636618" cy="1225655"/>
            </a:xfrm>
          </p:grpSpPr>
          <p:cxnSp>
            <p:nvCxnSpPr>
              <p:cNvPr id="321" name="直線コネクタ 320">
                <a:extLst>
                  <a:ext uri="{FF2B5EF4-FFF2-40B4-BE49-F238E27FC236}">
                    <a16:creationId xmlns:a16="http://schemas.microsoft.com/office/drawing/2014/main" id="{BE529D25-0F3D-419D-A997-808982E88F0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54991" y="866068"/>
                <a:ext cx="570237" cy="21900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線コネクタ 321">
                <a:extLst>
                  <a:ext uri="{FF2B5EF4-FFF2-40B4-BE49-F238E27FC236}">
                    <a16:creationId xmlns:a16="http://schemas.microsoft.com/office/drawing/2014/main" id="{31AED9CA-B350-49C5-ADBC-F16C0C4962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00735" y="895600"/>
                <a:ext cx="546518" cy="2104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3" name="平行四辺形 322">
                <a:extLst>
                  <a:ext uri="{FF2B5EF4-FFF2-40B4-BE49-F238E27FC236}">
                    <a16:creationId xmlns:a16="http://schemas.microsoft.com/office/drawing/2014/main" id="{9C9A732C-0D53-4A31-966D-998A3ACFA6DB}"/>
                  </a:ext>
                </a:extLst>
              </p:cNvPr>
              <p:cNvSpPr/>
              <p:nvPr/>
            </p:nvSpPr>
            <p:spPr>
              <a:xfrm rot="16200000" flipV="1">
                <a:off x="3615520" y="1003874"/>
                <a:ext cx="338016" cy="425451"/>
              </a:xfrm>
              <a:prstGeom prst="parallelogram">
                <a:avLst>
                  <a:gd name="adj" fmla="val 50284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324" name="平行四辺形 323">
                <a:extLst>
                  <a:ext uri="{FF2B5EF4-FFF2-40B4-BE49-F238E27FC236}">
                    <a16:creationId xmlns:a16="http://schemas.microsoft.com/office/drawing/2014/main" id="{56340DE0-A139-4417-B374-5F80012D5BE1}"/>
                  </a:ext>
                </a:extLst>
              </p:cNvPr>
              <p:cNvSpPr/>
              <p:nvPr/>
            </p:nvSpPr>
            <p:spPr>
              <a:xfrm rot="5604119" flipH="1">
                <a:off x="3653175" y="1748819"/>
                <a:ext cx="260355" cy="425453"/>
              </a:xfrm>
              <a:prstGeom prst="parallelogram">
                <a:avLst>
                  <a:gd name="adj" fmla="val 83650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325" name="テキスト ボックス 324">
                <a:extLst>
                  <a:ext uri="{FF2B5EF4-FFF2-40B4-BE49-F238E27FC236}">
                    <a16:creationId xmlns:a16="http://schemas.microsoft.com/office/drawing/2014/main" id="{623F1DE2-14CC-4054-83B0-8D21488FF049}"/>
                  </a:ext>
                </a:extLst>
              </p:cNvPr>
              <p:cNvSpPr txBox="1"/>
              <p:nvPr/>
            </p:nvSpPr>
            <p:spPr>
              <a:xfrm>
                <a:off x="3556552" y="1493591"/>
                <a:ext cx="535057" cy="2367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650" dirty="0"/>
                  <a:t>給湯器</a:t>
                </a:r>
              </a:p>
            </p:txBody>
          </p:sp>
        </p:grpSp>
      </p:grp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34BE9BB3-7C1B-44C0-A19F-ABAA166F4415}"/>
              </a:ext>
            </a:extLst>
          </p:cNvPr>
          <p:cNvSpPr/>
          <p:nvPr/>
        </p:nvSpPr>
        <p:spPr>
          <a:xfrm>
            <a:off x="5449654" y="1400149"/>
            <a:ext cx="990600" cy="2151459"/>
          </a:xfrm>
          <a:custGeom>
            <a:avLst/>
            <a:gdLst>
              <a:gd name="connsiteX0" fmla="*/ 0 w 1219200"/>
              <a:gd name="connsiteY0" fmla="*/ 2647950 h 2647950"/>
              <a:gd name="connsiteX1" fmla="*/ 1219200 w 1219200"/>
              <a:gd name="connsiteY1" fmla="*/ 2066925 h 2647950"/>
              <a:gd name="connsiteX2" fmla="*/ 1219200 w 1219200"/>
              <a:gd name="connsiteY2" fmla="*/ 0 h 2647950"/>
              <a:gd name="connsiteX3" fmla="*/ 9525 w 1219200"/>
              <a:gd name="connsiteY3" fmla="*/ 9525 h 2647950"/>
              <a:gd name="connsiteX4" fmla="*/ 0 w 1219200"/>
              <a:gd name="connsiteY4" fmla="*/ 26479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" h="2647950">
                <a:moveTo>
                  <a:pt x="0" y="2647950"/>
                </a:moveTo>
                <a:lnTo>
                  <a:pt x="1219200" y="2066925"/>
                </a:lnTo>
                <a:lnTo>
                  <a:pt x="1219200" y="0"/>
                </a:lnTo>
                <a:lnTo>
                  <a:pt x="9525" y="9525"/>
                </a:lnTo>
                <a:lnTo>
                  <a:pt x="0" y="264795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grpSp>
        <p:nvGrpSpPr>
          <p:cNvPr id="357" name="グループ化 356">
            <a:extLst>
              <a:ext uri="{FF2B5EF4-FFF2-40B4-BE49-F238E27FC236}">
                <a16:creationId xmlns:a16="http://schemas.microsoft.com/office/drawing/2014/main" id="{6C98A64B-1095-4315-8E84-859C86D7E19E}"/>
              </a:ext>
            </a:extLst>
          </p:cNvPr>
          <p:cNvGrpSpPr/>
          <p:nvPr/>
        </p:nvGrpSpPr>
        <p:grpSpPr>
          <a:xfrm>
            <a:off x="6739025" y="1348251"/>
            <a:ext cx="2869096" cy="2224610"/>
            <a:chOff x="3568398" y="980967"/>
            <a:chExt cx="3531195" cy="2737981"/>
          </a:xfrm>
        </p:grpSpPr>
        <p:grpSp>
          <p:nvGrpSpPr>
            <p:cNvPr id="358" name="グループ化 357">
              <a:extLst>
                <a:ext uri="{FF2B5EF4-FFF2-40B4-BE49-F238E27FC236}">
                  <a16:creationId xmlns:a16="http://schemas.microsoft.com/office/drawing/2014/main" id="{73BD042E-4EB6-42FD-96E9-EFD1F3A2986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68398" y="983265"/>
              <a:ext cx="3531195" cy="2735683"/>
              <a:chOff x="180973" y="153057"/>
              <a:chExt cx="6355558" cy="4923769"/>
            </a:xfrm>
          </p:grpSpPr>
          <p:cxnSp>
            <p:nvCxnSpPr>
              <p:cNvPr id="365" name="直線コネクタ 364">
                <a:extLst>
                  <a:ext uri="{FF2B5EF4-FFF2-40B4-BE49-F238E27FC236}">
                    <a16:creationId xmlns:a16="http://schemas.microsoft.com/office/drawing/2014/main" id="{84496971-27A4-4839-93F4-ECD53717BB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81225" y="733425"/>
                <a:ext cx="0" cy="43434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線コネクタ 365">
                <a:extLst>
                  <a:ext uri="{FF2B5EF4-FFF2-40B4-BE49-F238E27FC236}">
                    <a16:creationId xmlns:a16="http://schemas.microsoft.com/office/drawing/2014/main" id="{A9E2FFCD-8E46-4E91-9891-84525E9716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81475" y="733425"/>
                <a:ext cx="0" cy="43434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線コネクタ 366">
                <a:extLst>
                  <a:ext uri="{FF2B5EF4-FFF2-40B4-BE49-F238E27FC236}">
                    <a16:creationId xmlns:a16="http://schemas.microsoft.com/office/drawing/2014/main" id="{90C34B44-DAC6-468E-823A-D7D4BC058C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81225" y="5076825"/>
                <a:ext cx="20002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直線コネクタ 367">
                <a:extLst>
                  <a:ext uri="{FF2B5EF4-FFF2-40B4-BE49-F238E27FC236}">
                    <a16:creationId xmlns:a16="http://schemas.microsoft.com/office/drawing/2014/main" id="{DA1B12C2-B870-438C-8758-04D79E629B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1225" y="4876800"/>
                <a:ext cx="200025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直線コネクタ 368">
                <a:extLst>
                  <a:ext uri="{FF2B5EF4-FFF2-40B4-BE49-F238E27FC236}">
                    <a16:creationId xmlns:a16="http://schemas.microsoft.com/office/drawing/2014/main" id="{F4F7A30A-009F-49D1-96CE-B2823FB2B1B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81475" y="3752850"/>
                <a:ext cx="2343150" cy="112395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直線コネクタ 369">
                <a:extLst>
                  <a:ext uri="{FF2B5EF4-FFF2-40B4-BE49-F238E27FC236}">
                    <a16:creationId xmlns:a16="http://schemas.microsoft.com/office/drawing/2014/main" id="{DAB72762-E206-4518-8A52-B652AB5900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81475" y="3952876"/>
                <a:ext cx="2343150" cy="112395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線コネクタ 370">
                <a:extLst>
                  <a:ext uri="{FF2B5EF4-FFF2-40B4-BE49-F238E27FC236}">
                    <a16:creationId xmlns:a16="http://schemas.microsoft.com/office/drawing/2014/main" id="{DEE26E23-9C68-47A3-AEDF-9AAB23C305F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72050" y="530044"/>
                <a:ext cx="0" cy="398480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線コネクタ 371">
                <a:extLst>
                  <a:ext uri="{FF2B5EF4-FFF2-40B4-BE49-F238E27FC236}">
                    <a16:creationId xmlns:a16="http://schemas.microsoft.com/office/drawing/2014/main" id="{2C310BAB-1E89-4B37-81DE-297C2AAD079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48250" y="2767018"/>
                <a:ext cx="0" cy="161924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線コネクタ 372">
                <a:extLst>
                  <a:ext uri="{FF2B5EF4-FFF2-40B4-BE49-F238E27FC236}">
                    <a16:creationId xmlns:a16="http://schemas.microsoft.com/office/drawing/2014/main" id="{969877E2-B9DD-48C9-BAD2-D3746E6220B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48250" y="3933826"/>
                <a:ext cx="990600" cy="4524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線コネクタ 373">
                <a:extLst>
                  <a:ext uri="{FF2B5EF4-FFF2-40B4-BE49-F238E27FC236}">
                    <a16:creationId xmlns:a16="http://schemas.microsoft.com/office/drawing/2014/main" id="{C03AC1F2-5305-4C7E-8DA6-C64467B7DB5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33963" y="2318155"/>
                <a:ext cx="1004887" cy="44886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線コネクタ 374">
                <a:extLst>
                  <a:ext uri="{FF2B5EF4-FFF2-40B4-BE49-F238E27FC236}">
                    <a16:creationId xmlns:a16="http://schemas.microsoft.com/office/drawing/2014/main" id="{D3CFC8F6-EAFD-499D-BD3D-AE84112A4C2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72050" y="2033592"/>
                <a:ext cx="1552575" cy="66913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直線コネクタ 375">
                <a:extLst>
                  <a:ext uri="{FF2B5EF4-FFF2-40B4-BE49-F238E27FC236}">
                    <a16:creationId xmlns:a16="http://schemas.microsoft.com/office/drawing/2014/main" id="{430E3F0A-32C4-4EEC-B790-56F25822C3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36344" y="2171700"/>
                <a:ext cx="1012031" cy="42268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直線コネクタ 376">
                <a:extLst>
                  <a:ext uri="{FF2B5EF4-FFF2-40B4-BE49-F238E27FC236}">
                    <a16:creationId xmlns:a16="http://schemas.microsoft.com/office/drawing/2014/main" id="{69FEF369-1FDD-405E-A7A1-D4DED53B08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48250" y="578213"/>
                <a:ext cx="0" cy="201617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直線コネクタ 377">
                <a:extLst>
                  <a:ext uri="{FF2B5EF4-FFF2-40B4-BE49-F238E27FC236}">
                    <a16:creationId xmlns:a16="http://schemas.microsoft.com/office/drawing/2014/main" id="{356D10B7-46B8-493B-88B7-1207713D42E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96001" y="153057"/>
                <a:ext cx="0" cy="37998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直線コネクタ 378">
                <a:extLst>
                  <a:ext uri="{FF2B5EF4-FFF2-40B4-BE49-F238E27FC236}">
                    <a16:creationId xmlns:a16="http://schemas.microsoft.com/office/drawing/2014/main" id="{26551F92-0D52-40C2-B20D-C13C68AD77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38850" y="2318154"/>
                <a:ext cx="1" cy="161567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直線コネクタ 379">
                <a:extLst>
                  <a:ext uri="{FF2B5EF4-FFF2-40B4-BE49-F238E27FC236}">
                    <a16:creationId xmlns:a16="http://schemas.microsoft.com/office/drawing/2014/main" id="{41AD4CA3-3360-4A7C-94DD-1B95F22552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32898" y="215238"/>
                <a:ext cx="3576" cy="194694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直線コネクタ 380">
                <a:extLst>
                  <a:ext uri="{FF2B5EF4-FFF2-40B4-BE49-F238E27FC236}">
                    <a16:creationId xmlns:a16="http://schemas.microsoft.com/office/drawing/2014/main" id="{49642CBC-520A-4D27-BD5E-B2CD6D06D8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0974" y="4724400"/>
                <a:ext cx="20002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直線コネクタ 381">
                <a:extLst>
                  <a:ext uri="{FF2B5EF4-FFF2-40B4-BE49-F238E27FC236}">
                    <a16:creationId xmlns:a16="http://schemas.microsoft.com/office/drawing/2014/main" id="{BFA23347-7AB5-4E95-A2B7-F0456E2946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0973" y="4514851"/>
                <a:ext cx="20002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直線コネクタ 382">
                <a:extLst>
                  <a:ext uri="{FF2B5EF4-FFF2-40B4-BE49-F238E27FC236}">
                    <a16:creationId xmlns:a16="http://schemas.microsoft.com/office/drawing/2014/main" id="{5A0B732C-C1CD-47B8-9F04-B2181BCAA21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153149" y="2255629"/>
                <a:ext cx="1" cy="161567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直線コネクタ 383">
                <a:extLst>
                  <a:ext uri="{FF2B5EF4-FFF2-40B4-BE49-F238E27FC236}">
                    <a16:creationId xmlns:a16="http://schemas.microsoft.com/office/drawing/2014/main" id="{EF054180-E88C-4856-8AED-C64D3BEB38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3625" y="3717132"/>
                <a:ext cx="381000" cy="17678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直線コネクタ 384">
                <a:extLst>
                  <a:ext uri="{FF2B5EF4-FFF2-40B4-BE49-F238E27FC236}">
                    <a16:creationId xmlns:a16="http://schemas.microsoft.com/office/drawing/2014/main" id="{517F95CA-66BD-4649-B008-3140122DFA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55531" y="2118128"/>
                <a:ext cx="369094" cy="15299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直線コネクタ 385">
                <a:extLst>
                  <a:ext uri="{FF2B5EF4-FFF2-40B4-BE49-F238E27FC236}">
                    <a16:creationId xmlns:a16="http://schemas.microsoft.com/office/drawing/2014/main" id="{B5BBEE79-64F0-4B9D-A97B-FA899DA654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150741" y="221445"/>
                <a:ext cx="2" cy="192448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直線コネクタ 386">
                <a:extLst>
                  <a:ext uri="{FF2B5EF4-FFF2-40B4-BE49-F238E27FC236}">
                    <a16:creationId xmlns:a16="http://schemas.microsoft.com/office/drawing/2014/main" id="{F3DBD8B2-4105-4DAC-80B7-48CD7051CC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53149" y="1976711"/>
                <a:ext cx="383382" cy="15776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8" name="楕円 387">
                <a:extLst>
                  <a:ext uri="{FF2B5EF4-FFF2-40B4-BE49-F238E27FC236}">
                    <a16:creationId xmlns:a16="http://schemas.microsoft.com/office/drawing/2014/main" id="{A064D493-85C8-42A2-B727-D3171ED7B6E4}"/>
                  </a:ext>
                </a:extLst>
              </p:cNvPr>
              <p:cNvSpPr/>
              <p:nvPr/>
            </p:nvSpPr>
            <p:spPr>
              <a:xfrm>
                <a:off x="3419476" y="991800"/>
                <a:ext cx="245266" cy="23812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389" name="直線コネクタ 388">
                <a:extLst>
                  <a:ext uri="{FF2B5EF4-FFF2-40B4-BE49-F238E27FC236}">
                    <a16:creationId xmlns:a16="http://schemas.microsoft.com/office/drawing/2014/main" id="{B5E3ED50-99BA-4F4E-B03C-23459D202A04}"/>
                  </a:ext>
                </a:extLst>
              </p:cNvPr>
              <p:cNvCxnSpPr>
                <a:cxnSpLocks/>
                <a:stCxn id="388" idx="7"/>
                <a:endCxn id="388" idx="3"/>
              </p:cNvCxnSpPr>
              <p:nvPr/>
            </p:nvCxnSpPr>
            <p:spPr>
              <a:xfrm flipH="1">
                <a:off x="3455394" y="1026672"/>
                <a:ext cx="173430" cy="16838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直線コネクタ 389">
                <a:extLst>
                  <a:ext uri="{FF2B5EF4-FFF2-40B4-BE49-F238E27FC236}">
                    <a16:creationId xmlns:a16="http://schemas.microsoft.com/office/drawing/2014/main" id="{35D6866B-E09A-46CD-A77E-01E7BBCF5125}"/>
                  </a:ext>
                </a:extLst>
              </p:cNvPr>
              <p:cNvCxnSpPr>
                <a:cxnSpLocks/>
                <a:stCxn id="388" idx="0"/>
                <a:endCxn id="388" idx="2"/>
              </p:cNvCxnSpPr>
              <p:nvPr/>
            </p:nvCxnSpPr>
            <p:spPr>
              <a:xfrm flipH="1">
                <a:off x="3419476" y="991800"/>
                <a:ext cx="122633" cy="11906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直線コネクタ 390">
                <a:extLst>
                  <a:ext uri="{FF2B5EF4-FFF2-40B4-BE49-F238E27FC236}">
                    <a16:creationId xmlns:a16="http://schemas.microsoft.com/office/drawing/2014/main" id="{BA2D2438-EDCA-4CAF-86A9-3D91D8C5727F}"/>
                  </a:ext>
                </a:extLst>
              </p:cNvPr>
              <p:cNvCxnSpPr>
                <a:cxnSpLocks/>
                <a:stCxn id="388" idx="6"/>
              </p:cNvCxnSpPr>
              <p:nvPr/>
            </p:nvCxnSpPr>
            <p:spPr>
              <a:xfrm flipH="1">
                <a:off x="3529816" y="1110862"/>
                <a:ext cx="134926" cy="11634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直線コネクタ 391">
                <a:extLst>
                  <a:ext uri="{FF2B5EF4-FFF2-40B4-BE49-F238E27FC236}">
                    <a16:creationId xmlns:a16="http://schemas.microsoft.com/office/drawing/2014/main" id="{97E84B87-D665-4737-A9CC-D1A5C008A135}"/>
                  </a:ext>
                </a:extLst>
              </p:cNvPr>
              <p:cNvCxnSpPr>
                <a:cxnSpLocks/>
                <a:stCxn id="388" idx="5"/>
              </p:cNvCxnSpPr>
              <p:nvPr/>
            </p:nvCxnSpPr>
            <p:spPr>
              <a:xfrm flipH="1" flipV="1">
                <a:off x="3469976" y="996572"/>
                <a:ext cx="158848" cy="19848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直線コネクタ 392">
                <a:extLst>
                  <a:ext uri="{FF2B5EF4-FFF2-40B4-BE49-F238E27FC236}">
                    <a16:creationId xmlns:a16="http://schemas.microsoft.com/office/drawing/2014/main" id="{D5E8C354-5BF3-42F1-9C5F-61AE4E2F67A5}"/>
                  </a:ext>
                </a:extLst>
              </p:cNvPr>
              <p:cNvCxnSpPr>
                <a:cxnSpLocks/>
                <a:stCxn id="388" idx="4"/>
              </p:cNvCxnSpPr>
              <p:nvPr/>
            </p:nvCxnSpPr>
            <p:spPr>
              <a:xfrm flipH="1" flipV="1">
                <a:off x="3451233" y="1100584"/>
                <a:ext cx="90876" cy="12934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直線コネクタ 393">
                <a:extLst>
                  <a:ext uri="{FF2B5EF4-FFF2-40B4-BE49-F238E27FC236}">
                    <a16:creationId xmlns:a16="http://schemas.microsoft.com/office/drawing/2014/main" id="{D598BE51-00E7-4494-B81D-089B9F4FD5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565527" y="1004183"/>
                <a:ext cx="90876" cy="12934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9" name="グループ化 358">
              <a:extLst>
                <a:ext uri="{FF2B5EF4-FFF2-40B4-BE49-F238E27FC236}">
                  <a16:creationId xmlns:a16="http://schemas.microsoft.com/office/drawing/2014/main" id="{CFFED9E8-757A-4020-821A-D791EEA36D3A}"/>
                </a:ext>
              </a:extLst>
            </p:cNvPr>
            <p:cNvGrpSpPr/>
            <p:nvPr/>
          </p:nvGrpSpPr>
          <p:grpSpPr>
            <a:xfrm>
              <a:off x="6226414" y="980967"/>
              <a:ext cx="636618" cy="1225655"/>
              <a:chOff x="3454991" y="866068"/>
              <a:chExt cx="636618" cy="1225655"/>
            </a:xfrm>
          </p:grpSpPr>
          <p:cxnSp>
            <p:nvCxnSpPr>
              <p:cNvPr id="360" name="直線コネクタ 359">
                <a:extLst>
                  <a:ext uri="{FF2B5EF4-FFF2-40B4-BE49-F238E27FC236}">
                    <a16:creationId xmlns:a16="http://schemas.microsoft.com/office/drawing/2014/main" id="{F29E4A1B-AD70-473D-8A5E-41C109FF8A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54991" y="866068"/>
                <a:ext cx="570237" cy="21900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線コネクタ 360">
                <a:extLst>
                  <a:ext uri="{FF2B5EF4-FFF2-40B4-BE49-F238E27FC236}">
                    <a16:creationId xmlns:a16="http://schemas.microsoft.com/office/drawing/2014/main" id="{DA7518A7-1056-4608-8AA6-764659BD91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00735" y="895600"/>
                <a:ext cx="546518" cy="2104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2" name="平行四辺形 361">
                <a:extLst>
                  <a:ext uri="{FF2B5EF4-FFF2-40B4-BE49-F238E27FC236}">
                    <a16:creationId xmlns:a16="http://schemas.microsoft.com/office/drawing/2014/main" id="{84960384-7382-4754-AAD5-13091A2B5425}"/>
                  </a:ext>
                </a:extLst>
              </p:cNvPr>
              <p:cNvSpPr/>
              <p:nvPr/>
            </p:nvSpPr>
            <p:spPr>
              <a:xfrm rot="16200000" flipV="1">
                <a:off x="3615520" y="1003874"/>
                <a:ext cx="338016" cy="425451"/>
              </a:xfrm>
              <a:prstGeom prst="parallelogram">
                <a:avLst>
                  <a:gd name="adj" fmla="val 50284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363" name="平行四辺形 362">
                <a:extLst>
                  <a:ext uri="{FF2B5EF4-FFF2-40B4-BE49-F238E27FC236}">
                    <a16:creationId xmlns:a16="http://schemas.microsoft.com/office/drawing/2014/main" id="{C8BB35E4-82EA-4335-8292-081EAF9A8996}"/>
                  </a:ext>
                </a:extLst>
              </p:cNvPr>
              <p:cNvSpPr/>
              <p:nvPr/>
            </p:nvSpPr>
            <p:spPr>
              <a:xfrm rot="5604119" flipH="1">
                <a:off x="3653175" y="1748819"/>
                <a:ext cx="260355" cy="425453"/>
              </a:xfrm>
              <a:prstGeom prst="parallelogram">
                <a:avLst>
                  <a:gd name="adj" fmla="val 83650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364" name="テキスト ボックス 363">
                <a:extLst>
                  <a:ext uri="{FF2B5EF4-FFF2-40B4-BE49-F238E27FC236}">
                    <a16:creationId xmlns:a16="http://schemas.microsoft.com/office/drawing/2014/main" id="{ED35FFF1-EA27-48A9-BD4F-EAD85F5A5D7E}"/>
                  </a:ext>
                </a:extLst>
              </p:cNvPr>
              <p:cNvSpPr txBox="1"/>
              <p:nvPr/>
            </p:nvSpPr>
            <p:spPr>
              <a:xfrm>
                <a:off x="3556552" y="1493591"/>
                <a:ext cx="535057" cy="2367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650" dirty="0"/>
                  <a:t>給湯器</a:t>
                </a:r>
              </a:p>
            </p:txBody>
          </p:sp>
        </p:grpSp>
      </p:grpSp>
      <p:cxnSp>
        <p:nvCxnSpPr>
          <p:cNvPr id="395" name="直線矢印コネクタ 394">
            <a:extLst>
              <a:ext uri="{FF2B5EF4-FFF2-40B4-BE49-F238E27FC236}">
                <a16:creationId xmlns:a16="http://schemas.microsoft.com/office/drawing/2014/main" id="{CC0AD2A5-AEDC-4388-8125-74C96A98783B}"/>
              </a:ext>
            </a:extLst>
          </p:cNvPr>
          <p:cNvCxnSpPr>
            <a:cxnSpLocks/>
          </p:cNvCxnSpPr>
          <p:nvPr/>
        </p:nvCxnSpPr>
        <p:spPr>
          <a:xfrm flipH="1">
            <a:off x="7668873" y="1767547"/>
            <a:ext cx="481410" cy="6781"/>
          </a:xfrm>
          <a:prstGeom prst="straightConnector1">
            <a:avLst/>
          </a:prstGeom>
          <a:ln w="50800" cmpd="sng">
            <a:solidFill>
              <a:srgbClr val="FF0000"/>
            </a:solidFill>
            <a:prstDash val="solid"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7" name="テキスト ボックス 396">
            <a:extLst>
              <a:ext uri="{FF2B5EF4-FFF2-40B4-BE49-F238E27FC236}">
                <a16:creationId xmlns:a16="http://schemas.microsoft.com/office/drawing/2014/main" id="{3CE72705-FD16-4E39-A5E2-DD991E93E1BB}"/>
              </a:ext>
            </a:extLst>
          </p:cNvPr>
          <p:cNvSpPr txBox="1"/>
          <p:nvPr/>
        </p:nvSpPr>
        <p:spPr>
          <a:xfrm>
            <a:off x="8162772" y="4417041"/>
            <a:ext cx="628698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75" dirty="0"/>
              <a:t>1</a:t>
            </a:r>
            <a:r>
              <a:rPr lang="ja-JP" altLang="en-US" sz="975" dirty="0" err="1"/>
              <a:t>ｍ</a:t>
            </a:r>
            <a:r>
              <a:rPr lang="ja-JP" altLang="en-US" sz="975" dirty="0"/>
              <a:t>程度</a:t>
            </a:r>
          </a:p>
        </p:txBody>
      </p:sp>
      <p:cxnSp>
        <p:nvCxnSpPr>
          <p:cNvPr id="398" name="直線矢印コネクタ 397">
            <a:extLst>
              <a:ext uri="{FF2B5EF4-FFF2-40B4-BE49-F238E27FC236}">
                <a16:creationId xmlns:a16="http://schemas.microsoft.com/office/drawing/2014/main" id="{1DE332B5-206E-498B-9A84-DE5D39B774BB}"/>
              </a:ext>
            </a:extLst>
          </p:cNvPr>
          <p:cNvCxnSpPr>
            <a:cxnSpLocks/>
          </p:cNvCxnSpPr>
          <p:nvPr/>
        </p:nvCxnSpPr>
        <p:spPr>
          <a:xfrm flipH="1">
            <a:off x="8560706" y="1659679"/>
            <a:ext cx="337956" cy="137951"/>
          </a:xfrm>
          <a:prstGeom prst="straightConnector1">
            <a:avLst/>
          </a:prstGeom>
          <a:ln w="50800" cmpd="sng">
            <a:solidFill>
              <a:srgbClr val="FF0000"/>
            </a:solidFill>
            <a:prstDash val="solid"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" name="テキスト ボックス 398">
            <a:extLst>
              <a:ext uri="{FF2B5EF4-FFF2-40B4-BE49-F238E27FC236}">
                <a16:creationId xmlns:a16="http://schemas.microsoft.com/office/drawing/2014/main" id="{9E3917DA-B0BB-4F8A-8807-488A96650DE4}"/>
              </a:ext>
            </a:extLst>
          </p:cNvPr>
          <p:cNvSpPr txBox="1"/>
          <p:nvPr/>
        </p:nvSpPr>
        <p:spPr>
          <a:xfrm>
            <a:off x="8544973" y="2371153"/>
            <a:ext cx="98076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75" b="1" dirty="0">
                <a:solidFill>
                  <a:srgbClr val="FF0000"/>
                </a:solidFill>
              </a:rPr>
              <a:t>排気口とは見切れるが給湯器格納</a:t>
            </a:r>
            <a:r>
              <a:rPr lang="en-US" altLang="ja-JP" sz="975" b="1" dirty="0">
                <a:solidFill>
                  <a:srgbClr val="FF0000"/>
                </a:solidFill>
              </a:rPr>
              <a:t>MB</a:t>
            </a:r>
            <a:r>
              <a:rPr lang="ja-JP" altLang="en-US" sz="975" b="1" dirty="0">
                <a:solidFill>
                  <a:srgbClr val="FF0000"/>
                </a:solidFill>
              </a:rPr>
              <a:t>扉と同一面かつ１ｍ以内のため養生しない</a:t>
            </a:r>
          </a:p>
        </p:txBody>
      </p:sp>
      <p:sp>
        <p:nvSpPr>
          <p:cNvPr id="400" name="テキスト ボックス 399">
            <a:extLst>
              <a:ext uri="{FF2B5EF4-FFF2-40B4-BE49-F238E27FC236}">
                <a16:creationId xmlns:a16="http://schemas.microsoft.com/office/drawing/2014/main" id="{14E3DB5A-711F-40A1-B163-90C2D2BAB6DA}"/>
              </a:ext>
            </a:extLst>
          </p:cNvPr>
          <p:cNvSpPr txBox="1"/>
          <p:nvPr/>
        </p:nvSpPr>
        <p:spPr>
          <a:xfrm>
            <a:off x="1975098" y="1538914"/>
            <a:ext cx="434734" cy="192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650" dirty="0"/>
              <a:t>排気口</a:t>
            </a:r>
          </a:p>
        </p:txBody>
      </p:sp>
      <p:sp>
        <p:nvSpPr>
          <p:cNvPr id="401" name="テキスト ボックス 400">
            <a:extLst>
              <a:ext uri="{FF2B5EF4-FFF2-40B4-BE49-F238E27FC236}">
                <a16:creationId xmlns:a16="http://schemas.microsoft.com/office/drawing/2014/main" id="{DDA09435-234E-46F2-90D5-803F10643F2E}"/>
              </a:ext>
            </a:extLst>
          </p:cNvPr>
          <p:cNvSpPr txBox="1"/>
          <p:nvPr/>
        </p:nvSpPr>
        <p:spPr>
          <a:xfrm>
            <a:off x="4935928" y="1570608"/>
            <a:ext cx="434734" cy="192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650" dirty="0"/>
              <a:t>排気口</a:t>
            </a:r>
          </a:p>
        </p:txBody>
      </p:sp>
      <p:sp>
        <p:nvSpPr>
          <p:cNvPr id="402" name="テキスト ボックス 401">
            <a:extLst>
              <a:ext uri="{FF2B5EF4-FFF2-40B4-BE49-F238E27FC236}">
                <a16:creationId xmlns:a16="http://schemas.microsoft.com/office/drawing/2014/main" id="{52BFE31C-899E-48FC-8991-3764DA3363D3}"/>
              </a:ext>
            </a:extLst>
          </p:cNvPr>
          <p:cNvSpPr txBox="1"/>
          <p:nvPr/>
        </p:nvSpPr>
        <p:spPr>
          <a:xfrm>
            <a:off x="8069779" y="1531746"/>
            <a:ext cx="434734" cy="192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650" dirty="0"/>
              <a:t>排気口</a:t>
            </a:r>
          </a:p>
        </p:txBody>
      </p:sp>
      <p:sp>
        <p:nvSpPr>
          <p:cNvPr id="403" name="テキスト ボックス 402">
            <a:extLst>
              <a:ext uri="{FF2B5EF4-FFF2-40B4-BE49-F238E27FC236}">
                <a16:creationId xmlns:a16="http://schemas.microsoft.com/office/drawing/2014/main" id="{0CC3C606-17FD-4491-88A3-26D7553B8FC3}"/>
              </a:ext>
            </a:extLst>
          </p:cNvPr>
          <p:cNvSpPr txBox="1"/>
          <p:nvPr/>
        </p:nvSpPr>
        <p:spPr>
          <a:xfrm>
            <a:off x="981827" y="1093296"/>
            <a:ext cx="1935831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63" dirty="0"/>
              <a:t>ガス機器等設置位置</a:t>
            </a:r>
          </a:p>
        </p:txBody>
      </p:sp>
      <p:sp>
        <p:nvSpPr>
          <p:cNvPr id="195" name="テキスト ボックス 194">
            <a:extLst>
              <a:ext uri="{FF2B5EF4-FFF2-40B4-BE49-F238E27FC236}">
                <a16:creationId xmlns:a16="http://schemas.microsoft.com/office/drawing/2014/main" id="{A1BD211C-CC7F-489C-998F-1B95B9E5C7D0}"/>
              </a:ext>
            </a:extLst>
          </p:cNvPr>
          <p:cNvSpPr txBox="1"/>
          <p:nvPr/>
        </p:nvSpPr>
        <p:spPr>
          <a:xfrm>
            <a:off x="8993572" y="209195"/>
            <a:ext cx="714907" cy="2923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300" b="1" dirty="0"/>
              <a:t>参考例</a:t>
            </a:r>
          </a:p>
        </p:txBody>
      </p:sp>
      <p:sp>
        <p:nvSpPr>
          <p:cNvPr id="200" name="テキスト ボックス 199">
            <a:extLst>
              <a:ext uri="{FF2B5EF4-FFF2-40B4-BE49-F238E27FC236}">
                <a16:creationId xmlns:a16="http://schemas.microsoft.com/office/drawing/2014/main" id="{2A91F3A1-7061-4DB5-816F-E3057ECB5760}"/>
              </a:ext>
            </a:extLst>
          </p:cNvPr>
          <p:cNvSpPr txBox="1"/>
          <p:nvPr/>
        </p:nvSpPr>
        <p:spPr>
          <a:xfrm>
            <a:off x="6955399" y="1548685"/>
            <a:ext cx="689839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b="1" dirty="0">
                <a:solidFill>
                  <a:srgbClr val="FF0000"/>
                </a:solidFill>
              </a:rPr>
              <a:t>1</a:t>
            </a:r>
            <a:r>
              <a:rPr lang="ja-JP" altLang="en-US" sz="975" b="1" dirty="0" err="1">
                <a:solidFill>
                  <a:srgbClr val="FF0000"/>
                </a:solidFill>
              </a:rPr>
              <a:t>ｍ</a:t>
            </a:r>
            <a:r>
              <a:rPr lang="ja-JP" altLang="en-US" sz="975" b="1" dirty="0">
                <a:solidFill>
                  <a:srgbClr val="FF0000"/>
                </a:solidFill>
              </a:rPr>
              <a:t>未満だが、見切れるところ以降は養生することが出来る</a:t>
            </a:r>
          </a:p>
        </p:txBody>
      </p:sp>
      <p:grpSp>
        <p:nvGrpSpPr>
          <p:cNvPr id="201" name="グループ化 200">
            <a:extLst>
              <a:ext uri="{FF2B5EF4-FFF2-40B4-BE49-F238E27FC236}">
                <a16:creationId xmlns:a16="http://schemas.microsoft.com/office/drawing/2014/main" id="{E4068FC3-C385-4F22-BB6C-1609D4AD8CF1}"/>
              </a:ext>
            </a:extLst>
          </p:cNvPr>
          <p:cNvGrpSpPr/>
          <p:nvPr/>
        </p:nvGrpSpPr>
        <p:grpSpPr>
          <a:xfrm>
            <a:off x="6648754" y="6283702"/>
            <a:ext cx="3059724" cy="242374"/>
            <a:chOff x="7299079" y="313635"/>
            <a:chExt cx="3765814" cy="298306"/>
          </a:xfrm>
        </p:grpSpPr>
        <p:sp>
          <p:nvSpPr>
            <p:cNvPr id="202" name="テキスト ボックス 201">
              <a:extLst>
                <a:ext uri="{FF2B5EF4-FFF2-40B4-BE49-F238E27FC236}">
                  <a16:creationId xmlns:a16="http://schemas.microsoft.com/office/drawing/2014/main" id="{825D77A8-B5F3-48E2-B87D-588D442A327D}"/>
                </a:ext>
              </a:extLst>
            </p:cNvPr>
            <p:cNvSpPr txBox="1"/>
            <p:nvPr/>
          </p:nvSpPr>
          <p:spPr>
            <a:xfrm>
              <a:off x="7299079" y="313635"/>
              <a:ext cx="3765814" cy="298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ja-JP" altLang="en-US" sz="975" dirty="0"/>
                <a:t>凡例：　　　　</a:t>
              </a:r>
              <a:r>
                <a:rPr lang="en-US" altLang="ja-JP" sz="975" dirty="0"/>
                <a:t>1</a:t>
              </a:r>
              <a:r>
                <a:rPr lang="ja-JP" altLang="en-US" sz="975" dirty="0" err="1"/>
                <a:t>ｍ</a:t>
              </a:r>
              <a:r>
                <a:rPr lang="ja-JP" altLang="en-US" sz="975" dirty="0"/>
                <a:t>以上、　　　　</a:t>
              </a:r>
              <a:r>
                <a:rPr lang="en-US" altLang="ja-JP" sz="975" dirty="0"/>
                <a:t>1</a:t>
              </a:r>
              <a:r>
                <a:rPr lang="ja-JP" altLang="en-US" sz="975" dirty="0" err="1"/>
                <a:t>ｍ</a:t>
              </a:r>
              <a:r>
                <a:rPr lang="ja-JP" altLang="en-US" sz="975" dirty="0"/>
                <a:t>未満</a:t>
              </a:r>
            </a:p>
          </p:txBody>
        </p:sp>
        <p:cxnSp>
          <p:nvCxnSpPr>
            <p:cNvPr id="203" name="直線矢印コネクタ 202">
              <a:extLst>
                <a:ext uri="{FF2B5EF4-FFF2-40B4-BE49-F238E27FC236}">
                  <a16:creationId xmlns:a16="http://schemas.microsoft.com/office/drawing/2014/main" id="{173CBC33-A204-4074-8ECD-45E52782761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513582" y="438015"/>
              <a:ext cx="574184" cy="7691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線矢印コネクタ 203">
              <a:extLst>
                <a:ext uri="{FF2B5EF4-FFF2-40B4-BE49-F238E27FC236}">
                  <a16:creationId xmlns:a16="http://schemas.microsoft.com/office/drawing/2014/main" id="{F56774F1-1C74-44D8-94C1-4CDCCB48CE9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798775" y="440051"/>
              <a:ext cx="574184" cy="7691"/>
            </a:xfrm>
            <a:prstGeom prst="straightConnector1">
              <a:avLst/>
            </a:prstGeom>
            <a:ln w="50800">
              <a:solidFill>
                <a:srgbClr val="FF0000"/>
              </a:solidFill>
              <a:headEnd type="arrow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74025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D46FF7BB-1AE6-4F51-980F-71314D80B012}"/>
              </a:ext>
            </a:extLst>
          </p:cNvPr>
          <p:cNvSpPr txBox="1"/>
          <p:nvPr/>
        </p:nvSpPr>
        <p:spPr>
          <a:xfrm>
            <a:off x="189609" y="774845"/>
            <a:ext cx="9518869" cy="31745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463" dirty="0"/>
              <a:t>給排気筒等の養生範囲について</a:t>
            </a: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065D9D58-F679-46B4-82F2-0C8437E0DC0C}"/>
              </a:ext>
            </a:extLst>
          </p:cNvPr>
          <p:cNvSpPr/>
          <p:nvPr/>
        </p:nvSpPr>
        <p:spPr>
          <a:xfrm>
            <a:off x="181698" y="1101939"/>
            <a:ext cx="9526781" cy="498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897DCD1B-2897-4640-9592-038D147F674B}"/>
              </a:ext>
            </a:extLst>
          </p:cNvPr>
          <p:cNvSpPr txBox="1"/>
          <p:nvPr/>
        </p:nvSpPr>
        <p:spPr>
          <a:xfrm>
            <a:off x="165798" y="2631389"/>
            <a:ext cx="359778" cy="22227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sz="1138" dirty="0"/>
              <a:t>給湯器が格納された</a:t>
            </a:r>
            <a:r>
              <a:rPr lang="en-US" altLang="ja-JP" sz="1138" dirty="0"/>
              <a:t>MB</a:t>
            </a:r>
            <a:r>
              <a:rPr lang="ja-JP" altLang="en-US" sz="1138" dirty="0"/>
              <a:t>鋼製建具</a:t>
            </a: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416A14E9-3B24-4B56-86C6-7D2614983E12}"/>
              </a:ext>
            </a:extLst>
          </p:cNvPr>
          <p:cNvSpPr txBox="1"/>
          <p:nvPr/>
        </p:nvSpPr>
        <p:spPr>
          <a:xfrm>
            <a:off x="4753285" y="1085205"/>
            <a:ext cx="1299269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63" dirty="0"/>
              <a:t>誤った養生例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BAD33DCB-84B2-46AA-AB82-E2B9DE2F90EB}"/>
              </a:ext>
            </a:extLst>
          </p:cNvPr>
          <p:cNvSpPr txBox="1"/>
          <p:nvPr/>
        </p:nvSpPr>
        <p:spPr>
          <a:xfrm>
            <a:off x="7593106" y="1084484"/>
            <a:ext cx="1332025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63" dirty="0"/>
              <a:t>正しい養生例</a:t>
            </a:r>
          </a:p>
        </p:txBody>
      </p: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EDDCD91D-545F-44A6-93E6-3285662B1C8C}"/>
              </a:ext>
            </a:extLst>
          </p:cNvPr>
          <p:cNvCxnSpPr/>
          <p:nvPr/>
        </p:nvCxnSpPr>
        <p:spPr>
          <a:xfrm>
            <a:off x="180097" y="1336909"/>
            <a:ext cx="95442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AB83D5E6-F777-4304-A5B2-2AB00DE1F89B}"/>
              </a:ext>
            </a:extLst>
          </p:cNvPr>
          <p:cNvCxnSpPr/>
          <p:nvPr/>
        </p:nvCxnSpPr>
        <p:spPr>
          <a:xfrm>
            <a:off x="557213" y="1101939"/>
            <a:ext cx="0" cy="49812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B5CEA687-1F1E-456D-8829-9F181F7ECA8A}"/>
              </a:ext>
            </a:extLst>
          </p:cNvPr>
          <p:cNvCxnSpPr/>
          <p:nvPr/>
        </p:nvCxnSpPr>
        <p:spPr>
          <a:xfrm>
            <a:off x="3645098" y="1101939"/>
            <a:ext cx="0" cy="49812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B97EFCEA-4FD7-4159-BFC1-38804147C341}"/>
              </a:ext>
            </a:extLst>
          </p:cNvPr>
          <p:cNvCxnSpPr/>
          <p:nvPr/>
        </p:nvCxnSpPr>
        <p:spPr>
          <a:xfrm>
            <a:off x="6771680" y="1103312"/>
            <a:ext cx="0" cy="49812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線コネクタ 142">
            <a:extLst>
              <a:ext uri="{FF2B5EF4-FFF2-40B4-BE49-F238E27FC236}">
                <a16:creationId xmlns:a16="http://schemas.microsoft.com/office/drawing/2014/main" id="{B50E1B98-E46D-42FA-8D06-F87E9BE447C1}"/>
              </a:ext>
            </a:extLst>
          </p:cNvPr>
          <p:cNvCxnSpPr>
            <a:cxnSpLocks/>
          </p:cNvCxnSpPr>
          <p:nvPr/>
        </p:nvCxnSpPr>
        <p:spPr>
          <a:xfrm>
            <a:off x="557213" y="3753622"/>
            <a:ext cx="9159351" cy="33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FC1C2806-846D-4F5C-BBD1-10639D5FC191}"/>
              </a:ext>
            </a:extLst>
          </p:cNvPr>
          <p:cNvGrpSpPr>
            <a:grpSpLocks noChangeAspect="1"/>
          </p:cNvGrpSpPr>
          <p:nvPr/>
        </p:nvGrpSpPr>
        <p:grpSpPr>
          <a:xfrm>
            <a:off x="928364" y="1454839"/>
            <a:ext cx="2204277" cy="2162009"/>
            <a:chOff x="1241478" y="1044777"/>
            <a:chExt cx="4984887" cy="4889297"/>
          </a:xfrm>
        </p:grpSpPr>
        <p:grpSp>
          <p:nvGrpSpPr>
            <p:cNvPr id="126" name="グループ化 125">
              <a:extLst>
                <a:ext uri="{FF2B5EF4-FFF2-40B4-BE49-F238E27FC236}">
                  <a16:creationId xmlns:a16="http://schemas.microsoft.com/office/drawing/2014/main" id="{64BA3238-C819-45DB-842D-C0FB4F063D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41478" y="1044777"/>
              <a:ext cx="4984887" cy="4889297"/>
              <a:chOff x="1241479" y="1044778"/>
              <a:chExt cx="2305704" cy="2261490"/>
            </a:xfrm>
          </p:grpSpPr>
          <p:sp>
            <p:nvSpPr>
              <p:cNvPr id="184" name="正方形/長方形 183">
                <a:extLst>
                  <a:ext uri="{FF2B5EF4-FFF2-40B4-BE49-F238E27FC236}">
                    <a16:creationId xmlns:a16="http://schemas.microsoft.com/office/drawing/2014/main" id="{4C36687B-F7B9-4F00-A378-C8C7EF5CFE49}"/>
                  </a:ext>
                </a:extLst>
              </p:cNvPr>
              <p:cNvSpPr/>
              <p:nvPr/>
            </p:nvSpPr>
            <p:spPr>
              <a:xfrm>
                <a:off x="1980814" y="1311156"/>
                <a:ext cx="663225" cy="190268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185" name="正方形/長方形 184">
                <a:extLst>
                  <a:ext uri="{FF2B5EF4-FFF2-40B4-BE49-F238E27FC236}">
                    <a16:creationId xmlns:a16="http://schemas.microsoft.com/office/drawing/2014/main" id="{FD243D52-7035-4C09-B83A-61A59EA0A5EC}"/>
                  </a:ext>
                </a:extLst>
              </p:cNvPr>
              <p:cNvSpPr/>
              <p:nvPr/>
            </p:nvSpPr>
            <p:spPr>
              <a:xfrm>
                <a:off x="2644038" y="1311155"/>
                <a:ext cx="663225" cy="190269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186" name="正方形/長方形 185">
                <a:extLst>
                  <a:ext uri="{FF2B5EF4-FFF2-40B4-BE49-F238E27FC236}">
                    <a16:creationId xmlns:a16="http://schemas.microsoft.com/office/drawing/2014/main" id="{05580BC8-BCC5-414C-B5B9-364738C5D21B}"/>
                  </a:ext>
                </a:extLst>
              </p:cNvPr>
              <p:cNvSpPr/>
              <p:nvPr/>
            </p:nvSpPr>
            <p:spPr>
              <a:xfrm>
                <a:off x="2732273" y="2153777"/>
                <a:ext cx="36801" cy="21745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187" name="正方形/長方形 186">
                <a:extLst>
                  <a:ext uri="{FF2B5EF4-FFF2-40B4-BE49-F238E27FC236}">
                    <a16:creationId xmlns:a16="http://schemas.microsoft.com/office/drawing/2014/main" id="{16E68E63-3DEC-4EC4-AA82-87218777D7D4}"/>
                  </a:ext>
                </a:extLst>
              </p:cNvPr>
              <p:cNvSpPr/>
              <p:nvPr/>
            </p:nvSpPr>
            <p:spPr>
              <a:xfrm>
                <a:off x="2519003" y="2156814"/>
                <a:ext cx="36801" cy="21745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188" name="直線コネクタ 187">
                <a:extLst>
                  <a:ext uri="{FF2B5EF4-FFF2-40B4-BE49-F238E27FC236}">
                    <a16:creationId xmlns:a16="http://schemas.microsoft.com/office/drawing/2014/main" id="{664713FA-A852-442D-8520-B23B8C11876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4974" y="3211511"/>
                <a:ext cx="1972209" cy="234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コネクタ 188">
                <a:extLst>
                  <a:ext uri="{FF2B5EF4-FFF2-40B4-BE49-F238E27FC236}">
                    <a16:creationId xmlns:a16="http://schemas.microsoft.com/office/drawing/2014/main" id="{049CD645-0C5C-4DD0-B2F6-C5D4626E95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4974" y="3306268"/>
                <a:ext cx="1972209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線コネクタ 189">
                <a:extLst>
                  <a:ext uri="{FF2B5EF4-FFF2-40B4-BE49-F238E27FC236}">
                    <a16:creationId xmlns:a16="http://schemas.microsoft.com/office/drawing/2014/main" id="{6FE09E59-4C43-4FA9-BBCF-2EC3A817062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4973" y="1044778"/>
                <a:ext cx="0" cy="226149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線コネクタ 190">
                <a:extLst>
                  <a:ext uri="{FF2B5EF4-FFF2-40B4-BE49-F238E27FC236}">
                    <a16:creationId xmlns:a16="http://schemas.microsoft.com/office/drawing/2014/main" id="{808F1347-ECEC-4930-9D59-C876BF8736B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41480" y="2736506"/>
                <a:ext cx="333494" cy="47734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線コネクタ 191">
                <a:extLst>
                  <a:ext uri="{FF2B5EF4-FFF2-40B4-BE49-F238E27FC236}">
                    <a16:creationId xmlns:a16="http://schemas.microsoft.com/office/drawing/2014/main" id="{29870A2F-FA6C-4AC3-856C-2034578D6C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41479" y="2828923"/>
                <a:ext cx="333494" cy="47734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正方形/長方形 141">
              <a:extLst>
                <a:ext uri="{FF2B5EF4-FFF2-40B4-BE49-F238E27FC236}">
                  <a16:creationId xmlns:a16="http://schemas.microsoft.com/office/drawing/2014/main" id="{E9E78132-58C8-4DA9-A316-94A9AC627981}"/>
                </a:ext>
              </a:extLst>
            </p:cNvPr>
            <p:cNvSpPr/>
            <p:nvPr/>
          </p:nvSpPr>
          <p:spPr>
            <a:xfrm>
              <a:off x="2876549" y="1657350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144" name="正方形/長方形 143">
              <a:extLst>
                <a:ext uri="{FF2B5EF4-FFF2-40B4-BE49-F238E27FC236}">
                  <a16:creationId xmlns:a16="http://schemas.microsoft.com/office/drawing/2014/main" id="{C19C1856-EF97-4FB8-9CDD-7B8F3F489220}"/>
                </a:ext>
              </a:extLst>
            </p:cNvPr>
            <p:cNvSpPr/>
            <p:nvPr/>
          </p:nvSpPr>
          <p:spPr>
            <a:xfrm>
              <a:off x="4316102" y="1657350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145" name="正方形/長方形 144">
              <a:extLst>
                <a:ext uri="{FF2B5EF4-FFF2-40B4-BE49-F238E27FC236}">
                  <a16:creationId xmlns:a16="http://schemas.microsoft.com/office/drawing/2014/main" id="{A831D394-E636-4A51-BC6B-82B4CCB47792}"/>
                </a:ext>
              </a:extLst>
            </p:cNvPr>
            <p:cNvSpPr/>
            <p:nvPr/>
          </p:nvSpPr>
          <p:spPr>
            <a:xfrm>
              <a:off x="2876549" y="5491657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146" name="正方形/長方形 145">
              <a:extLst>
                <a:ext uri="{FF2B5EF4-FFF2-40B4-BE49-F238E27FC236}">
                  <a16:creationId xmlns:a16="http://schemas.microsoft.com/office/drawing/2014/main" id="{B15FEF49-9A55-4D44-87AA-98C2DC81FD03}"/>
                </a:ext>
              </a:extLst>
            </p:cNvPr>
            <p:cNvSpPr/>
            <p:nvPr/>
          </p:nvSpPr>
          <p:spPr>
            <a:xfrm>
              <a:off x="4316102" y="5491657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147" name="直線コネクタ 146">
              <a:extLst>
                <a:ext uri="{FF2B5EF4-FFF2-40B4-BE49-F238E27FC236}">
                  <a16:creationId xmlns:a16="http://schemas.microsoft.com/office/drawing/2014/main" id="{F1E99527-A066-4D0B-971B-9F1178EC99E1}"/>
                </a:ext>
              </a:extLst>
            </p:cNvPr>
            <p:cNvCxnSpPr>
              <a:cxnSpLocks/>
            </p:cNvCxnSpPr>
            <p:nvPr/>
          </p:nvCxnSpPr>
          <p:spPr>
            <a:xfrm>
              <a:off x="2839906" y="1924050"/>
              <a:ext cx="286775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線コネクタ 147">
              <a:extLst>
                <a:ext uri="{FF2B5EF4-FFF2-40B4-BE49-F238E27FC236}">
                  <a16:creationId xmlns:a16="http://schemas.microsoft.com/office/drawing/2014/main" id="{8312D7A9-BE40-4E93-9281-33F487284C4E}"/>
                </a:ext>
              </a:extLst>
            </p:cNvPr>
            <p:cNvCxnSpPr>
              <a:cxnSpLocks/>
            </p:cNvCxnSpPr>
            <p:nvPr/>
          </p:nvCxnSpPr>
          <p:spPr>
            <a:xfrm>
              <a:off x="2839906" y="5457825"/>
              <a:ext cx="286775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正方形/長方形 148">
              <a:extLst>
                <a:ext uri="{FF2B5EF4-FFF2-40B4-BE49-F238E27FC236}">
                  <a16:creationId xmlns:a16="http://schemas.microsoft.com/office/drawing/2014/main" id="{98FA71EA-B38D-4A0A-9AD4-BF459962EDB5}"/>
                </a:ext>
              </a:extLst>
            </p:cNvPr>
            <p:cNvSpPr/>
            <p:nvPr/>
          </p:nvSpPr>
          <p:spPr>
            <a:xfrm>
              <a:off x="2884604" y="1971675"/>
              <a:ext cx="1346862" cy="34385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150" name="正方形/長方形 149">
              <a:extLst>
                <a:ext uri="{FF2B5EF4-FFF2-40B4-BE49-F238E27FC236}">
                  <a16:creationId xmlns:a16="http://schemas.microsoft.com/office/drawing/2014/main" id="{3F0AA05E-7DC9-43C2-9D2F-34615F65AEBA}"/>
                </a:ext>
              </a:extLst>
            </p:cNvPr>
            <p:cNvSpPr/>
            <p:nvPr/>
          </p:nvSpPr>
          <p:spPr>
            <a:xfrm>
              <a:off x="4323708" y="1971675"/>
              <a:ext cx="1346862" cy="34385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151" name="直線コネクタ 150">
              <a:extLst>
                <a:ext uri="{FF2B5EF4-FFF2-40B4-BE49-F238E27FC236}">
                  <a16:creationId xmlns:a16="http://schemas.microsoft.com/office/drawing/2014/main" id="{16D953E6-DD42-4BF9-9040-AC628BE321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96064" y="5485830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線コネクタ 151">
              <a:extLst>
                <a:ext uri="{FF2B5EF4-FFF2-40B4-BE49-F238E27FC236}">
                  <a16:creationId xmlns:a16="http://schemas.microsoft.com/office/drawing/2014/main" id="{FFFBCF72-06F2-49DF-B2D7-D1A2D08AC8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46889" y="165733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線コネクタ 152">
              <a:extLst>
                <a:ext uri="{FF2B5EF4-FFF2-40B4-BE49-F238E27FC236}">
                  <a16:creationId xmlns:a16="http://schemas.microsoft.com/office/drawing/2014/main" id="{B224F45B-90DC-4789-A416-DE20559217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4797" y="165733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線コネクタ 153">
              <a:extLst>
                <a:ext uri="{FF2B5EF4-FFF2-40B4-BE49-F238E27FC236}">
                  <a16:creationId xmlns:a16="http://schemas.microsoft.com/office/drawing/2014/main" id="{239FA827-81AE-4A28-9F71-304AD8C6F9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0510" y="165733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線コネクタ 154">
              <a:extLst>
                <a:ext uri="{FF2B5EF4-FFF2-40B4-BE49-F238E27FC236}">
                  <a16:creationId xmlns:a16="http://schemas.microsoft.com/office/drawing/2014/main" id="{D72B2F84-2CEE-4AD1-BA28-36AF4D00FD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90928" y="165732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線コネクタ 155">
              <a:extLst>
                <a:ext uri="{FF2B5EF4-FFF2-40B4-BE49-F238E27FC236}">
                  <a16:creationId xmlns:a16="http://schemas.microsoft.com/office/drawing/2014/main" id="{CB248D94-9396-48BA-BD29-D00096186E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3819" y="165730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線コネクタ 156">
              <a:extLst>
                <a:ext uri="{FF2B5EF4-FFF2-40B4-BE49-F238E27FC236}">
                  <a16:creationId xmlns:a16="http://schemas.microsoft.com/office/drawing/2014/main" id="{2F61C714-AB8D-43DC-8B1C-90D50B2AE7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66217" y="165729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線コネクタ 157">
              <a:extLst>
                <a:ext uri="{FF2B5EF4-FFF2-40B4-BE49-F238E27FC236}">
                  <a16:creationId xmlns:a16="http://schemas.microsoft.com/office/drawing/2014/main" id="{7C8AB4DB-5ACD-4B1C-9B9C-421E717A40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08760" y="165727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線コネクタ 158">
              <a:extLst>
                <a:ext uri="{FF2B5EF4-FFF2-40B4-BE49-F238E27FC236}">
                  <a16:creationId xmlns:a16="http://schemas.microsoft.com/office/drawing/2014/main" id="{78CC359C-082D-445E-95AA-CB38F4B320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51523" y="165726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線コネクタ 159">
              <a:extLst>
                <a:ext uri="{FF2B5EF4-FFF2-40B4-BE49-F238E27FC236}">
                  <a16:creationId xmlns:a16="http://schemas.microsoft.com/office/drawing/2014/main" id="{A9493B36-581A-40A7-9A18-14FA41FD62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36115" y="1695231"/>
              <a:ext cx="101923" cy="194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線コネクタ 160">
              <a:extLst>
                <a:ext uri="{FF2B5EF4-FFF2-40B4-BE49-F238E27FC236}">
                  <a16:creationId xmlns:a16="http://schemas.microsoft.com/office/drawing/2014/main" id="{A8C68B34-B7AE-40A6-90D5-E41219F0CB7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32831" y="1666039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線コネクタ 161">
              <a:extLst>
                <a:ext uri="{FF2B5EF4-FFF2-40B4-BE49-F238E27FC236}">
                  <a16:creationId xmlns:a16="http://schemas.microsoft.com/office/drawing/2014/main" id="{DDB71BD6-DC4F-45B0-8B36-6BF4B4C969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77168" y="166603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線コネクタ 162">
              <a:extLst>
                <a:ext uri="{FF2B5EF4-FFF2-40B4-BE49-F238E27FC236}">
                  <a16:creationId xmlns:a16="http://schemas.microsoft.com/office/drawing/2014/main" id="{D7E25C4B-4136-4DD3-B549-762D4A0C2D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0539" y="166603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線コネクタ 163">
              <a:extLst>
                <a:ext uri="{FF2B5EF4-FFF2-40B4-BE49-F238E27FC236}">
                  <a16:creationId xmlns:a16="http://schemas.microsoft.com/office/drawing/2014/main" id="{B7982E30-8128-486F-AF7C-E06ED27CFAA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73674" y="1666037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線コネクタ 164">
              <a:extLst>
                <a:ext uri="{FF2B5EF4-FFF2-40B4-BE49-F238E27FC236}">
                  <a16:creationId xmlns:a16="http://schemas.microsoft.com/office/drawing/2014/main" id="{AB7F4C33-D2C4-41D9-BCBF-6132ABDD8F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54051" y="165726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線コネクタ 165">
              <a:extLst>
                <a:ext uri="{FF2B5EF4-FFF2-40B4-BE49-F238E27FC236}">
                  <a16:creationId xmlns:a16="http://schemas.microsoft.com/office/drawing/2014/main" id="{AB889DC8-F0E6-458C-B453-045F77D900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16244" y="1647594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線コネクタ 166">
              <a:extLst>
                <a:ext uri="{FF2B5EF4-FFF2-40B4-BE49-F238E27FC236}">
                  <a16:creationId xmlns:a16="http://schemas.microsoft.com/office/drawing/2014/main" id="{2E38ED4F-D27C-4A7A-A254-1B5999AFA0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86597" y="165711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線コネクタ 167">
              <a:extLst>
                <a:ext uri="{FF2B5EF4-FFF2-40B4-BE49-F238E27FC236}">
                  <a16:creationId xmlns:a16="http://schemas.microsoft.com/office/drawing/2014/main" id="{B9A9E7D5-818B-414E-B648-219CE4E82C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38504" y="165711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線コネクタ 168">
              <a:extLst>
                <a:ext uri="{FF2B5EF4-FFF2-40B4-BE49-F238E27FC236}">
                  <a16:creationId xmlns:a16="http://schemas.microsoft.com/office/drawing/2014/main" id="{484B7F00-C07E-4763-9AE1-96F6A8535F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86075" y="1666037"/>
              <a:ext cx="85351" cy="134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線コネクタ 169">
              <a:extLst>
                <a:ext uri="{FF2B5EF4-FFF2-40B4-BE49-F238E27FC236}">
                  <a16:creationId xmlns:a16="http://schemas.microsoft.com/office/drawing/2014/main" id="{65B1E0A3-4160-4570-9269-700166D8F9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47063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線コネクタ 170">
              <a:extLst>
                <a:ext uri="{FF2B5EF4-FFF2-40B4-BE49-F238E27FC236}">
                  <a16:creationId xmlns:a16="http://schemas.microsoft.com/office/drawing/2014/main" id="{F2B810C6-472F-4EBA-B749-96126FFA07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08718" y="5486784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線コネクタ 171">
              <a:extLst>
                <a:ext uri="{FF2B5EF4-FFF2-40B4-BE49-F238E27FC236}">
                  <a16:creationId xmlns:a16="http://schemas.microsoft.com/office/drawing/2014/main" id="{916FC498-CB2E-48F0-B91A-308FCD89C4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59293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線コネクタ 172">
              <a:extLst>
                <a:ext uri="{FF2B5EF4-FFF2-40B4-BE49-F238E27FC236}">
                  <a16:creationId xmlns:a16="http://schemas.microsoft.com/office/drawing/2014/main" id="{4BD33067-B282-4E63-868E-618ED0840F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0948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線コネクタ 173">
              <a:extLst>
                <a:ext uri="{FF2B5EF4-FFF2-40B4-BE49-F238E27FC236}">
                  <a16:creationId xmlns:a16="http://schemas.microsoft.com/office/drawing/2014/main" id="{F1407944-078F-47A0-9E2A-A8082CB020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82983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線コネクタ 174">
              <a:extLst>
                <a:ext uri="{FF2B5EF4-FFF2-40B4-BE49-F238E27FC236}">
                  <a16:creationId xmlns:a16="http://schemas.microsoft.com/office/drawing/2014/main" id="{D915DF9D-9913-4957-9BB1-DE682B6367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45189" y="5486784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線コネクタ 175">
              <a:extLst>
                <a:ext uri="{FF2B5EF4-FFF2-40B4-BE49-F238E27FC236}">
                  <a16:creationId xmlns:a16="http://schemas.microsoft.com/office/drawing/2014/main" id="{70FEDC78-1418-4762-8621-6833302C2C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24948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線コネクタ 176">
              <a:extLst>
                <a:ext uri="{FF2B5EF4-FFF2-40B4-BE49-F238E27FC236}">
                  <a16:creationId xmlns:a16="http://schemas.microsoft.com/office/drawing/2014/main" id="{F492A3BD-E9CF-4498-AD2C-9BC61DB31C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07196" y="5496024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線コネクタ 177">
              <a:extLst>
                <a:ext uri="{FF2B5EF4-FFF2-40B4-BE49-F238E27FC236}">
                  <a16:creationId xmlns:a16="http://schemas.microsoft.com/office/drawing/2014/main" id="{10615F7C-3483-4543-BD29-C4FC701060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69360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線コネクタ 178">
              <a:extLst>
                <a:ext uri="{FF2B5EF4-FFF2-40B4-BE49-F238E27FC236}">
                  <a16:creationId xmlns:a16="http://schemas.microsoft.com/office/drawing/2014/main" id="{EF85648C-1722-40FD-821D-40D298F795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59712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線コネクタ 179">
              <a:extLst>
                <a:ext uri="{FF2B5EF4-FFF2-40B4-BE49-F238E27FC236}">
                  <a16:creationId xmlns:a16="http://schemas.microsoft.com/office/drawing/2014/main" id="{340336E2-0D87-4637-B23C-8C8D5C4DE4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19652" y="5496039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線コネクタ 180">
              <a:extLst>
                <a:ext uri="{FF2B5EF4-FFF2-40B4-BE49-F238E27FC236}">
                  <a16:creationId xmlns:a16="http://schemas.microsoft.com/office/drawing/2014/main" id="{1D903FAC-CE5B-41C4-BD04-A7083C9903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0398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線コネクタ 181">
              <a:extLst>
                <a:ext uri="{FF2B5EF4-FFF2-40B4-BE49-F238E27FC236}">
                  <a16:creationId xmlns:a16="http://schemas.microsoft.com/office/drawing/2014/main" id="{A575DDB8-D8A5-482B-87DB-FE7D2096E9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9715" y="5490942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線コネクタ 182">
              <a:extLst>
                <a:ext uri="{FF2B5EF4-FFF2-40B4-BE49-F238E27FC236}">
                  <a16:creationId xmlns:a16="http://schemas.microsoft.com/office/drawing/2014/main" id="{E16AAA93-A4D3-46E4-9785-BFDBF4BB93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18468" y="5509991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" name="グループ化 244">
            <a:extLst>
              <a:ext uri="{FF2B5EF4-FFF2-40B4-BE49-F238E27FC236}">
                <a16:creationId xmlns:a16="http://schemas.microsoft.com/office/drawing/2014/main" id="{75557FBE-F176-4AA2-B562-FACDD8D6351A}"/>
              </a:ext>
            </a:extLst>
          </p:cNvPr>
          <p:cNvGrpSpPr>
            <a:grpSpLocks noChangeAspect="1"/>
          </p:cNvGrpSpPr>
          <p:nvPr/>
        </p:nvGrpSpPr>
        <p:grpSpPr>
          <a:xfrm>
            <a:off x="7060343" y="1549972"/>
            <a:ext cx="2515595" cy="1981982"/>
            <a:chOff x="1241478" y="1044777"/>
            <a:chExt cx="6205653" cy="4889297"/>
          </a:xfrm>
        </p:grpSpPr>
        <p:grpSp>
          <p:nvGrpSpPr>
            <p:cNvPr id="246" name="グループ化 245">
              <a:extLst>
                <a:ext uri="{FF2B5EF4-FFF2-40B4-BE49-F238E27FC236}">
                  <a16:creationId xmlns:a16="http://schemas.microsoft.com/office/drawing/2014/main" id="{5E7EC29D-99AE-41A6-901F-B6D8447B97F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41478" y="1044777"/>
              <a:ext cx="6205653" cy="4889297"/>
              <a:chOff x="1241479" y="1044778"/>
              <a:chExt cx="2870356" cy="2261490"/>
            </a:xfrm>
          </p:grpSpPr>
          <p:sp>
            <p:nvSpPr>
              <p:cNvPr id="288" name="正方形/長方形 287">
                <a:extLst>
                  <a:ext uri="{FF2B5EF4-FFF2-40B4-BE49-F238E27FC236}">
                    <a16:creationId xmlns:a16="http://schemas.microsoft.com/office/drawing/2014/main" id="{D2BE00A9-8591-447F-A982-A964EDE36F0E}"/>
                  </a:ext>
                </a:extLst>
              </p:cNvPr>
              <p:cNvSpPr/>
              <p:nvPr/>
            </p:nvSpPr>
            <p:spPr>
              <a:xfrm>
                <a:off x="1980814" y="1311156"/>
                <a:ext cx="663225" cy="190268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289" name="正方形/長方形 288">
                <a:extLst>
                  <a:ext uri="{FF2B5EF4-FFF2-40B4-BE49-F238E27FC236}">
                    <a16:creationId xmlns:a16="http://schemas.microsoft.com/office/drawing/2014/main" id="{8F8F463F-D609-4F71-9D7F-2ABE9437D11A}"/>
                  </a:ext>
                </a:extLst>
              </p:cNvPr>
              <p:cNvSpPr/>
              <p:nvPr/>
            </p:nvSpPr>
            <p:spPr>
              <a:xfrm>
                <a:off x="2644038" y="1311155"/>
                <a:ext cx="663225" cy="190269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290" name="正方形/長方形 289">
                <a:extLst>
                  <a:ext uri="{FF2B5EF4-FFF2-40B4-BE49-F238E27FC236}">
                    <a16:creationId xmlns:a16="http://schemas.microsoft.com/office/drawing/2014/main" id="{EFF9B9EF-97D8-419E-99BC-24ADBB24C3D9}"/>
                  </a:ext>
                </a:extLst>
              </p:cNvPr>
              <p:cNvSpPr/>
              <p:nvPr/>
            </p:nvSpPr>
            <p:spPr>
              <a:xfrm>
                <a:off x="2732273" y="2153777"/>
                <a:ext cx="36801" cy="21745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291" name="正方形/長方形 290">
                <a:extLst>
                  <a:ext uri="{FF2B5EF4-FFF2-40B4-BE49-F238E27FC236}">
                    <a16:creationId xmlns:a16="http://schemas.microsoft.com/office/drawing/2014/main" id="{112078CE-6758-4B50-8C45-E0C55E33E247}"/>
                  </a:ext>
                </a:extLst>
              </p:cNvPr>
              <p:cNvSpPr/>
              <p:nvPr/>
            </p:nvSpPr>
            <p:spPr>
              <a:xfrm>
                <a:off x="2519003" y="2156814"/>
                <a:ext cx="36801" cy="21745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292" name="直線コネクタ 291">
                <a:extLst>
                  <a:ext uri="{FF2B5EF4-FFF2-40B4-BE49-F238E27FC236}">
                    <a16:creationId xmlns:a16="http://schemas.microsoft.com/office/drawing/2014/main" id="{BA15B253-13A5-4123-A81F-EE7E311F1D34}"/>
                  </a:ext>
                </a:extLst>
              </p:cNvPr>
              <p:cNvCxnSpPr/>
              <p:nvPr/>
            </p:nvCxnSpPr>
            <p:spPr>
              <a:xfrm>
                <a:off x="1574974" y="3213851"/>
                <a:ext cx="253686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線コネクタ 292">
                <a:extLst>
                  <a:ext uri="{FF2B5EF4-FFF2-40B4-BE49-F238E27FC236}">
                    <a16:creationId xmlns:a16="http://schemas.microsoft.com/office/drawing/2014/main" id="{3A513939-0662-4536-856E-0E2517C2532F}"/>
                  </a:ext>
                </a:extLst>
              </p:cNvPr>
              <p:cNvCxnSpPr/>
              <p:nvPr/>
            </p:nvCxnSpPr>
            <p:spPr>
              <a:xfrm>
                <a:off x="1574973" y="3306268"/>
                <a:ext cx="253686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線コネクタ 293">
                <a:extLst>
                  <a:ext uri="{FF2B5EF4-FFF2-40B4-BE49-F238E27FC236}">
                    <a16:creationId xmlns:a16="http://schemas.microsoft.com/office/drawing/2014/main" id="{BFDFEEB5-9871-4F5C-AD6E-95AB0F5B8A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4973" y="1044778"/>
                <a:ext cx="0" cy="226149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線コネクタ 294">
                <a:extLst>
                  <a:ext uri="{FF2B5EF4-FFF2-40B4-BE49-F238E27FC236}">
                    <a16:creationId xmlns:a16="http://schemas.microsoft.com/office/drawing/2014/main" id="{889FB3D5-82E4-4EEB-830A-4A58CBCDEA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41480" y="2736506"/>
                <a:ext cx="333494" cy="47734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線コネクタ 295">
                <a:extLst>
                  <a:ext uri="{FF2B5EF4-FFF2-40B4-BE49-F238E27FC236}">
                    <a16:creationId xmlns:a16="http://schemas.microsoft.com/office/drawing/2014/main" id="{C83840B2-BE3C-4F7D-8D9B-E2D1A67719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41479" y="2828923"/>
                <a:ext cx="333494" cy="47734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7" name="正方形/長方形 246">
              <a:extLst>
                <a:ext uri="{FF2B5EF4-FFF2-40B4-BE49-F238E27FC236}">
                  <a16:creationId xmlns:a16="http://schemas.microsoft.com/office/drawing/2014/main" id="{16B7E511-CD01-45C8-B73B-D4F5CB5B1117}"/>
                </a:ext>
              </a:extLst>
            </p:cNvPr>
            <p:cNvSpPr/>
            <p:nvPr/>
          </p:nvSpPr>
          <p:spPr>
            <a:xfrm>
              <a:off x="2876549" y="1657350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48" name="正方形/長方形 247">
              <a:extLst>
                <a:ext uri="{FF2B5EF4-FFF2-40B4-BE49-F238E27FC236}">
                  <a16:creationId xmlns:a16="http://schemas.microsoft.com/office/drawing/2014/main" id="{019FE776-529A-4AF1-824D-842B386DF279}"/>
                </a:ext>
              </a:extLst>
            </p:cNvPr>
            <p:cNvSpPr/>
            <p:nvPr/>
          </p:nvSpPr>
          <p:spPr>
            <a:xfrm>
              <a:off x="4316102" y="1657350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49" name="正方形/長方形 248">
              <a:extLst>
                <a:ext uri="{FF2B5EF4-FFF2-40B4-BE49-F238E27FC236}">
                  <a16:creationId xmlns:a16="http://schemas.microsoft.com/office/drawing/2014/main" id="{A3C80B95-1DF9-4ED8-B6D2-9C106058B9A0}"/>
                </a:ext>
              </a:extLst>
            </p:cNvPr>
            <p:cNvSpPr/>
            <p:nvPr/>
          </p:nvSpPr>
          <p:spPr>
            <a:xfrm>
              <a:off x="2876549" y="5491657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50" name="正方形/長方形 249">
              <a:extLst>
                <a:ext uri="{FF2B5EF4-FFF2-40B4-BE49-F238E27FC236}">
                  <a16:creationId xmlns:a16="http://schemas.microsoft.com/office/drawing/2014/main" id="{A9A848F2-912E-4A5D-80AC-6B76E475FAD5}"/>
                </a:ext>
              </a:extLst>
            </p:cNvPr>
            <p:cNvSpPr/>
            <p:nvPr/>
          </p:nvSpPr>
          <p:spPr>
            <a:xfrm>
              <a:off x="4316102" y="5491657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251" name="直線コネクタ 250">
              <a:extLst>
                <a:ext uri="{FF2B5EF4-FFF2-40B4-BE49-F238E27FC236}">
                  <a16:creationId xmlns:a16="http://schemas.microsoft.com/office/drawing/2014/main" id="{19D116A1-2F6B-4B45-9AD4-EBD3F861FA11}"/>
                </a:ext>
              </a:extLst>
            </p:cNvPr>
            <p:cNvCxnSpPr>
              <a:cxnSpLocks/>
            </p:cNvCxnSpPr>
            <p:nvPr/>
          </p:nvCxnSpPr>
          <p:spPr>
            <a:xfrm>
              <a:off x="2839906" y="1924050"/>
              <a:ext cx="286775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線コネクタ 251">
              <a:extLst>
                <a:ext uri="{FF2B5EF4-FFF2-40B4-BE49-F238E27FC236}">
                  <a16:creationId xmlns:a16="http://schemas.microsoft.com/office/drawing/2014/main" id="{A5B943C8-BCD5-4751-B643-6949BCD1FB26}"/>
                </a:ext>
              </a:extLst>
            </p:cNvPr>
            <p:cNvCxnSpPr>
              <a:cxnSpLocks/>
            </p:cNvCxnSpPr>
            <p:nvPr/>
          </p:nvCxnSpPr>
          <p:spPr>
            <a:xfrm>
              <a:off x="2839906" y="5457825"/>
              <a:ext cx="286775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正方形/長方形 252">
              <a:extLst>
                <a:ext uri="{FF2B5EF4-FFF2-40B4-BE49-F238E27FC236}">
                  <a16:creationId xmlns:a16="http://schemas.microsoft.com/office/drawing/2014/main" id="{1993A642-5970-456F-BB11-189708F48C9F}"/>
                </a:ext>
              </a:extLst>
            </p:cNvPr>
            <p:cNvSpPr/>
            <p:nvPr/>
          </p:nvSpPr>
          <p:spPr>
            <a:xfrm>
              <a:off x="2884604" y="1971675"/>
              <a:ext cx="1346862" cy="34385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254" name="正方形/長方形 253">
              <a:extLst>
                <a:ext uri="{FF2B5EF4-FFF2-40B4-BE49-F238E27FC236}">
                  <a16:creationId xmlns:a16="http://schemas.microsoft.com/office/drawing/2014/main" id="{4AB4644D-7F82-412E-9EB8-62D18122D9A3}"/>
                </a:ext>
              </a:extLst>
            </p:cNvPr>
            <p:cNvSpPr/>
            <p:nvPr/>
          </p:nvSpPr>
          <p:spPr>
            <a:xfrm>
              <a:off x="4323708" y="1971675"/>
              <a:ext cx="1346862" cy="34385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255" name="直線コネクタ 254">
              <a:extLst>
                <a:ext uri="{FF2B5EF4-FFF2-40B4-BE49-F238E27FC236}">
                  <a16:creationId xmlns:a16="http://schemas.microsoft.com/office/drawing/2014/main" id="{AE53678A-3D9B-449F-BDAD-773BD856C2E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96064" y="5485830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線コネクタ 255">
              <a:extLst>
                <a:ext uri="{FF2B5EF4-FFF2-40B4-BE49-F238E27FC236}">
                  <a16:creationId xmlns:a16="http://schemas.microsoft.com/office/drawing/2014/main" id="{A2EEC82F-B8C7-48B4-BE21-2A26412746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46889" y="165733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線コネクタ 256">
              <a:extLst>
                <a:ext uri="{FF2B5EF4-FFF2-40B4-BE49-F238E27FC236}">
                  <a16:creationId xmlns:a16="http://schemas.microsoft.com/office/drawing/2014/main" id="{004A07A9-543E-4020-A9C5-56D525F026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4797" y="165733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線コネクタ 257">
              <a:extLst>
                <a:ext uri="{FF2B5EF4-FFF2-40B4-BE49-F238E27FC236}">
                  <a16:creationId xmlns:a16="http://schemas.microsoft.com/office/drawing/2014/main" id="{0164C50C-5519-4C36-9698-C58219EBDB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0510" y="165733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線コネクタ 258">
              <a:extLst>
                <a:ext uri="{FF2B5EF4-FFF2-40B4-BE49-F238E27FC236}">
                  <a16:creationId xmlns:a16="http://schemas.microsoft.com/office/drawing/2014/main" id="{18FEC1D2-4C17-4471-9472-A24E27EBFBA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90928" y="165732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線コネクタ 259">
              <a:extLst>
                <a:ext uri="{FF2B5EF4-FFF2-40B4-BE49-F238E27FC236}">
                  <a16:creationId xmlns:a16="http://schemas.microsoft.com/office/drawing/2014/main" id="{43D7E5B5-4158-442F-9889-4113479DCD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3819" y="165730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線コネクタ 260">
              <a:extLst>
                <a:ext uri="{FF2B5EF4-FFF2-40B4-BE49-F238E27FC236}">
                  <a16:creationId xmlns:a16="http://schemas.microsoft.com/office/drawing/2014/main" id="{C35C897D-0E2E-448B-A0AE-DEA5463232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66217" y="165729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線コネクタ 261">
              <a:extLst>
                <a:ext uri="{FF2B5EF4-FFF2-40B4-BE49-F238E27FC236}">
                  <a16:creationId xmlns:a16="http://schemas.microsoft.com/office/drawing/2014/main" id="{D3F27047-F30B-4940-BF55-8DFE95206C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08760" y="165727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線コネクタ 262">
              <a:extLst>
                <a:ext uri="{FF2B5EF4-FFF2-40B4-BE49-F238E27FC236}">
                  <a16:creationId xmlns:a16="http://schemas.microsoft.com/office/drawing/2014/main" id="{8DCA9FD8-1827-4B11-BC2A-DCB7DA0E29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51523" y="165726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線コネクタ 263">
              <a:extLst>
                <a:ext uri="{FF2B5EF4-FFF2-40B4-BE49-F238E27FC236}">
                  <a16:creationId xmlns:a16="http://schemas.microsoft.com/office/drawing/2014/main" id="{3139361C-D317-4C67-B87B-B97BE60737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36115" y="1695231"/>
              <a:ext cx="101923" cy="194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線コネクタ 264">
              <a:extLst>
                <a:ext uri="{FF2B5EF4-FFF2-40B4-BE49-F238E27FC236}">
                  <a16:creationId xmlns:a16="http://schemas.microsoft.com/office/drawing/2014/main" id="{BF20BB11-6293-49D4-AE3C-13707E9445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32831" y="1666039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線コネクタ 265">
              <a:extLst>
                <a:ext uri="{FF2B5EF4-FFF2-40B4-BE49-F238E27FC236}">
                  <a16:creationId xmlns:a16="http://schemas.microsoft.com/office/drawing/2014/main" id="{960D13F1-B09D-4817-B7E9-3724EF19DA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77168" y="166603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線コネクタ 266">
              <a:extLst>
                <a:ext uri="{FF2B5EF4-FFF2-40B4-BE49-F238E27FC236}">
                  <a16:creationId xmlns:a16="http://schemas.microsoft.com/office/drawing/2014/main" id="{61F69B80-696E-4440-A79E-9FF6E8769E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0539" y="166603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線コネクタ 267">
              <a:extLst>
                <a:ext uri="{FF2B5EF4-FFF2-40B4-BE49-F238E27FC236}">
                  <a16:creationId xmlns:a16="http://schemas.microsoft.com/office/drawing/2014/main" id="{7A3BD297-9F92-4C30-8537-271DFA1798A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73674" y="1666037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線コネクタ 268">
              <a:extLst>
                <a:ext uri="{FF2B5EF4-FFF2-40B4-BE49-F238E27FC236}">
                  <a16:creationId xmlns:a16="http://schemas.microsoft.com/office/drawing/2014/main" id="{EB24B628-6E63-45DD-BDE0-4896D739FD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54051" y="165726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線コネクタ 269">
              <a:extLst>
                <a:ext uri="{FF2B5EF4-FFF2-40B4-BE49-F238E27FC236}">
                  <a16:creationId xmlns:a16="http://schemas.microsoft.com/office/drawing/2014/main" id="{85D6D3B6-21B9-423E-AC33-D78CF24985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16244" y="1647594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線コネクタ 270">
              <a:extLst>
                <a:ext uri="{FF2B5EF4-FFF2-40B4-BE49-F238E27FC236}">
                  <a16:creationId xmlns:a16="http://schemas.microsoft.com/office/drawing/2014/main" id="{2E97E5BF-91E4-4244-823B-64CD39B92F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86597" y="165711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線コネクタ 271">
              <a:extLst>
                <a:ext uri="{FF2B5EF4-FFF2-40B4-BE49-F238E27FC236}">
                  <a16:creationId xmlns:a16="http://schemas.microsoft.com/office/drawing/2014/main" id="{F893F0EB-DC7C-4AFD-8446-94636AC148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38504" y="165711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線コネクタ 272">
              <a:extLst>
                <a:ext uri="{FF2B5EF4-FFF2-40B4-BE49-F238E27FC236}">
                  <a16:creationId xmlns:a16="http://schemas.microsoft.com/office/drawing/2014/main" id="{7AF43C2D-604A-4FB8-AD1F-9A6E96CA96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86075" y="1666037"/>
              <a:ext cx="85351" cy="134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線コネクタ 273">
              <a:extLst>
                <a:ext uri="{FF2B5EF4-FFF2-40B4-BE49-F238E27FC236}">
                  <a16:creationId xmlns:a16="http://schemas.microsoft.com/office/drawing/2014/main" id="{CC019E1A-347E-4E51-811E-7DB50E6DA5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47063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線コネクタ 274">
              <a:extLst>
                <a:ext uri="{FF2B5EF4-FFF2-40B4-BE49-F238E27FC236}">
                  <a16:creationId xmlns:a16="http://schemas.microsoft.com/office/drawing/2014/main" id="{81CE196C-6A62-4E6E-8089-9A8F758EE9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08718" y="5486784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線コネクタ 275">
              <a:extLst>
                <a:ext uri="{FF2B5EF4-FFF2-40B4-BE49-F238E27FC236}">
                  <a16:creationId xmlns:a16="http://schemas.microsoft.com/office/drawing/2014/main" id="{2F980D4D-06E4-4234-8100-C0196181A2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59293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線コネクタ 276">
              <a:extLst>
                <a:ext uri="{FF2B5EF4-FFF2-40B4-BE49-F238E27FC236}">
                  <a16:creationId xmlns:a16="http://schemas.microsoft.com/office/drawing/2014/main" id="{2F6FE33B-DF70-419C-9051-8C904A71AA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0948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線コネクタ 277">
              <a:extLst>
                <a:ext uri="{FF2B5EF4-FFF2-40B4-BE49-F238E27FC236}">
                  <a16:creationId xmlns:a16="http://schemas.microsoft.com/office/drawing/2014/main" id="{4B3375DA-3413-4FCF-90B9-F803170F06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82983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線コネクタ 278">
              <a:extLst>
                <a:ext uri="{FF2B5EF4-FFF2-40B4-BE49-F238E27FC236}">
                  <a16:creationId xmlns:a16="http://schemas.microsoft.com/office/drawing/2014/main" id="{BF58D311-A611-4119-9607-914C8A76FA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45189" y="5486784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線コネクタ 279">
              <a:extLst>
                <a:ext uri="{FF2B5EF4-FFF2-40B4-BE49-F238E27FC236}">
                  <a16:creationId xmlns:a16="http://schemas.microsoft.com/office/drawing/2014/main" id="{F77C3DBB-E2AC-4824-BCDE-E76B2295C1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24948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線コネクタ 280">
              <a:extLst>
                <a:ext uri="{FF2B5EF4-FFF2-40B4-BE49-F238E27FC236}">
                  <a16:creationId xmlns:a16="http://schemas.microsoft.com/office/drawing/2014/main" id="{1611DB86-CE1E-49B2-AF87-8A7BC34E6A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07196" y="5496024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線コネクタ 281">
              <a:extLst>
                <a:ext uri="{FF2B5EF4-FFF2-40B4-BE49-F238E27FC236}">
                  <a16:creationId xmlns:a16="http://schemas.microsoft.com/office/drawing/2014/main" id="{B690B986-D4D0-4AB8-808D-D64CBBA215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69360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線コネクタ 282">
              <a:extLst>
                <a:ext uri="{FF2B5EF4-FFF2-40B4-BE49-F238E27FC236}">
                  <a16:creationId xmlns:a16="http://schemas.microsoft.com/office/drawing/2014/main" id="{2EF9A130-77AC-49A3-B96D-704C2141BD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59712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線コネクタ 283">
              <a:extLst>
                <a:ext uri="{FF2B5EF4-FFF2-40B4-BE49-F238E27FC236}">
                  <a16:creationId xmlns:a16="http://schemas.microsoft.com/office/drawing/2014/main" id="{4303B214-8AC2-4FDC-BF3C-25ED9FF5F9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19652" y="5496039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線コネクタ 284">
              <a:extLst>
                <a:ext uri="{FF2B5EF4-FFF2-40B4-BE49-F238E27FC236}">
                  <a16:creationId xmlns:a16="http://schemas.microsoft.com/office/drawing/2014/main" id="{73169387-A33A-4F50-A283-00A7093122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0398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線コネクタ 285">
              <a:extLst>
                <a:ext uri="{FF2B5EF4-FFF2-40B4-BE49-F238E27FC236}">
                  <a16:creationId xmlns:a16="http://schemas.microsoft.com/office/drawing/2014/main" id="{0DB00689-437D-47B4-9C65-3870F5E09C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9715" y="5490942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線コネクタ 286">
              <a:extLst>
                <a:ext uri="{FF2B5EF4-FFF2-40B4-BE49-F238E27FC236}">
                  <a16:creationId xmlns:a16="http://schemas.microsoft.com/office/drawing/2014/main" id="{864C5F46-67F0-47A6-AA82-202581AD0F0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18468" y="5509991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0" name="スクロール: 縦 299">
            <a:extLst>
              <a:ext uri="{FF2B5EF4-FFF2-40B4-BE49-F238E27FC236}">
                <a16:creationId xmlns:a16="http://schemas.microsoft.com/office/drawing/2014/main" id="{CB7F7737-01AA-4D5F-95BB-A1C71755E372}"/>
              </a:ext>
            </a:extLst>
          </p:cNvPr>
          <p:cNvSpPr/>
          <p:nvPr/>
        </p:nvSpPr>
        <p:spPr>
          <a:xfrm rot="16200000">
            <a:off x="8427187" y="2343751"/>
            <a:ext cx="2180735" cy="230644"/>
          </a:xfrm>
          <a:prstGeom prst="verticalScroll">
            <a:avLst>
              <a:gd name="adj" fmla="val 5280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301" name="テキスト ボックス 300">
            <a:extLst>
              <a:ext uri="{FF2B5EF4-FFF2-40B4-BE49-F238E27FC236}">
                <a16:creationId xmlns:a16="http://schemas.microsoft.com/office/drawing/2014/main" id="{A48D7C15-C4C1-4A57-9FD4-6821691B6AFA}"/>
              </a:ext>
            </a:extLst>
          </p:cNvPr>
          <p:cNvSpPr txBox="1"/>
          <p:nvPr/>
        </p:nvSpPr>
        <p:spPr>
          <a:xfrm>
            <a:off x="3617441" y="3522632"/>
            <a:ext cx="3200090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給湯器が格納されている建具の養生は</a:t>
            </a:r>
            <a:r>
              <a:rPr lang="en-US" altLang="ja-JP" sz="975" b="1" dirty="0"/>
              <a:t>NG</a:t>
            </a:r>
            <a:endParaRPr lang="ja-JP" altLang="en-US" sz="975" b="1" dirty="0"/>
          </a:p>
        </p:txBody>
      </p:sp>
      <p:sp>
        <p:nvSpPr>
          <p:cNvPr id="302" name="テキスト ボックス 301">
            <a:extLst>
              <a:ext uri="{FF2B5EF4-FFF2-40B4-BE49-F238E27FC236}">
                <a16:creationId xmlns:a16="http://schemas.microsoft.com/office/drawing/2014/main" id="{BD302A08-B520-49C5-93D9-4C3495C48489}"/>
              </a:ext>
            </a:extLst>
          </p:cNvPr>
          <p:cNvSpPr txBox="1"/>
          <p:nvPr/>
        </p:nvSpPr>
        <p:spPr>
          <a:xfrm>
            <a:off x="6824126" y="3532134"/>
            <a:ext cx="2794140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給湯器が格納されている建具の養生はしない</a:t>
            </a:r>
          </a:p>
        </p:txBody>
      </p:sp>
      <p:grpSp>
        <p:nvGrpSpPr>
          <p:cNvPr id="339" name="グループ化 338">
            <a:extLst>
              <a:ext uri="{FF2B5EF4-FFF2-40B4-BE49-F238E27FC236}">
                <a16:creationId xmlns:a16="http://schemas.microsoft.com/office/drawing/2014/main" id="{A5324C61-2A0D-49D7-822C-F4E4C5E7FEED}"/>
              </a:ext>
            </a:extLst>
          </p:cNvPr>
          <p:cNvGrpSpPr>
            <a:grpSpLocks noChangeAspect="1"/>
          </p:cNvGrpSpPr>
          <p:nvPr/>
        </p:nvGrpSpPr>
        <p:grpSpPr>
          <a:xfrm>
            <a:off x="940974" y="3866062"/>
            <a:ext cx="1967990" cy="2011756"/>
            <a:chOff x="800099" y="1281113"/>
            <a:chExt cx="3876193" cy="3962396"/>
          </a:xfrm>
        </p:grpSpPr>
        <p:sp>
          <p:nvSpPr>
            <p:cNvPr id="340" name="四角形: 角を丸くする 339">
              <a:extLst>
                <a:ext uri="{FF2B5EF4-FFF2-40B4-BE49-F238E27FC236}">
                  <a16:creationId xmlns:a16="http://schemas.microsoft.com/office/drawing/2014/main" id="{6421AA93-DED5-4DA3-94C6-7A39B3B63F6D}"/>
                </a:ext>
              </a:extLst>
            </p:cNvPr>
            <p:cNvSpPr/>
            <p:nvPr/>
          </p:nvSpPr>
          <p:spPr>
            <a:xfrm>
              <a:off x="2164372" y="1831365"/>
              <a:ext cx="1026503" cy="1507148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41" name="正方形/長方形 340">
              <a:extLst>
                <a:ext uri="{FF2B5EF4-FFF2-40B4-BE49-F238E27FC236}">
                  <a16:creationId xmlns:a16="http://schemas.microsoft.com/office/drawing/2014/main" id="{31C64468-F9FB-4E45-B8D7-8DD8C6027EFF}"/>
                </a:ext>
              </a:extLst>
            </p:cNvPr>
            <p:cNvSpPr/>
            <p:nvPr/>
          </p:nvSpPr>
          <p:spPr>
            <a:xfrm>
              <a:off x="2362200" y="2050348"/>
              <a:ext cx="628650" cy="228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42" name="正方形/長方形 341">
              <a:extLst>
                <a:ext uri="{FF2B5EF4-FFF2-40B4-BE49-F238E27FC236}">
                  <a16:creationId xmlns:a16="http://schemas.microsoft.com/office/drawing/2014/main" id="{C85F4381-4A7A-4B7E-B9C7-730373958BFE}"/>
                </a:ext>
              </a:extLst>
            </p:cNvPr>
            <p:cNvSpPr/>
            <p:nvPr/>
          </p:nvSpPr>
          <p:spPr>
            <a:xfrm>
              <a:off x="2362200" y="2993231"/>
              <a:ext cx="628650" cy="4571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43" name="正方形/長方形 342">
              <a:extLst>
                <a:ext uri="{FF2B5EF4-FFF2-40B4-BE49-F238E27FC236}">
                  <a16:creationId xmlns:a16="http://schemas.microsoft.com/office/drawing/2014/main" id="{A094515F-3E4B-4CEE-92AE-CA358F147581}"/>
                </a:ext>
              </a:extLst>
            </p:cNvPr>
            <p:cNvSpPr/>
            <p:nvPr/>
          </p:nvSpPr>
          <p:spPr>
            <a:xfrm>
              <a:off x="2164372" y="1831365"/>
              <a:ext cx="1026504" cy="15071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44" name="正方形/長方形 343">
              <a:extLst>
                <a:ext uri="{FF2B5EF4-FFF2-40B4-BE49-F238E27FC236}">
                  <a16:creationId xmlns:a16="http://schemas.microsoft.com/office/drawing/2014/main" id="{DE70692A-0971-490B-A1B7-606E041F0197}"/>
                </a:ext>
              </a:extLst>
            </p:cNvPr>
            <p:cNvSpPr/>
            <p:nvPr/>
          </p:nvSpPr>
          <p:spPr>
            <a:xfrm>
              <a:off x="2095500" y="1747838"/>
              <a:ext cx="1162049" cy="166687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45" name="正方形/長方形 344">
              <a:extLst>
                <a:ext uri="{FF2B5EF4-FFF2-40B4-BE49-F238E27FC236}">
                  <a16:creationId xmlns:a16="http://schemas.microsoft.com/office/drawing/2014/main" id="{915E9928-B2AB-4C4C-BAEE-693A14AF04E3}"/>
                </a:ext>
              </a:extLst>
            </p:cNvPr>
            <p:cNvSpPr/>
            <p:nvPr/>
          </p:nvSpPr>
          <p:spPr>
            <a:xfrm>
              <a:off x="2095500" y="3414711"/>
              <a:ext cx="1162048" cy="166687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46" name="正方形/長方形 345">
              <a:extLst>
                <a:ext uri="{FF2B5EF4-FFF2-40B4-BE49-F238E27FC236}">
                  <a16:creationId xmlns:a16="http://schemas.microsoft.com/office/drawing/2014/main" id="{1799AD5E-8FD9-4845-A452-EC49095A9840}"/>
                </a:ext>
              </a:extLst>
            </p:cNvPr>
            <p:cNvSpPr/>
            <p:nvPr/>
          </p:nvSpPr>
          <p:spPr>
            <a:xfrm>
              <a:off x="3257548" y="1747837"/>
              <a:ext cx="1162048" cy="33337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47" name="正方形/長方形 346">
              <a:extLst>
                <a:ext uri="{FF2B5EF4-FFF2-40B4-BE49-F238E27FC236}">
                  <a16:creationId xmlns:a16="http://schemas.microsoft.com/office/drawing/2014/main" id="{BB56285B-C021-422B-A31C-82310D5AA8D5}"/>
                </a:ext>
              </a:extLst>
            </p:cNvPr>
            <p:cNvSpPr/>
            <p:nvPr/>
          </p:nvSpPr>
          <p:spPr>
            <a:xfrm>
              <a:off x="3326420" y="1831364"/>
              <a:ext cx="1026503" cy="31740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48" name="正方形/長方形 347">
              <a:extLst>
                <a:ext uri="{FF2B5EF4-FFF2-40B4-BE49-F238E27FC236}">
                  <a16:creationId xmlns:a16="http://schemas.microsoft.com/office/drawing/2014/main" id="{B9BD6726-27EB-40AE-A0DE-D084A6B61989}"/>
                </a:ext>
              </a:extLst>
            </p:cNvPr>
            <p:cNvSpPr/>
            <p:nvPr/>
          </p:nvSpPr>
          <p:spPr>
            <a:xfrm>
              <a:off x="2164372" y="3494574"/>
              <a:ext cx="1026503" cy="150129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49" name="正方形/長方形 348">
              <a:extLst>
                <a:ext uri="{FF2B5EF4-FFF2-40B4-BE49-F238E27FC236}">
                  <a16:creationId xmlns:a16="http://schemas.microsoft.com/office/drawing/2014/main" id="{DD9BAA83-6441-4B69-A5A6-319E45357C62}"/>
                </a:ext>
              </a:extLst>
            </p:cNvPr>
            <p:cNvSpPr/>
            <p:nvPr/>
          </p:nvSpPr>
          <p:spPr>
            <a:xfrm>
              <a:off x="3412146" y="3224210"/>
              <a:ext cx="64479" cy="380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50" name="正方形/長方形 349">
              <a:extLst>
                <a:ext uri="{FF2B5EF4-FFF2-40B4-BE49-F238E27FC236}">
                  <a16:creationId xmlns:a16="http://schemas.microsoft.com/office/drawing/2014/main" id="{34924B6F-DF39-4A76-A808-F6D7E4546DEB}"/>
                </a:ext>
              </a:extLst>
            </p:cNvPr>
            <p:cNvSpPr/>
            <p:nvPr/>
          </p:nvSpPr>
          <p:spPr>
            <a:xfrm>
              <a:off x="3065583" y="4014788"/>
              <a:ext cx="64479" cy="380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351" name="直線コネクタ 350">
              <a:extLst>
                <a:ext uri="{FF2B5EF4-FFF2-40B4-BE49-F238E27FC236}">
                  <a16:creationId xmlns:a16="http://schemas.microsoft.com/office/drawing/2014/main" id="{D72A1E4C-89D8-4799-9FAE-3D4F18918466}"/>
                </a:ext>
              </a:extLst>
            </p:cNvPr>
            <p:cNvCxnSpPr>
              <a:cxnSpLocks/>
            </p:cNvCxnSpPr>
            <p:nvPr/>
          </p:nvCxnSpPr>
          <p:spPr>
            <a:xfrm>
              <a:off x="1384421" y="5081584"/>
              <a:ext cx="32918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線コネクタ 351">
              <a:extLst>
                <a:ext uri="{FF2B5EF4-FFF2-40B4-BE49-F238E27FC236}">
                  <a16:creationId xmlns:a16="http://schemas.microsoft.com/office/drawing/2014/main" id="{0FEF3764-C801-4BED-949B-781F8689CDF3}"/>
                </a:ext>
              </a:extLst>
            </p:cNvPr>
            <p:cNvCxnSpPr>
              <a:cxnSpLocks/>
            </p:cNvCxnSpPr>
            <p:nvPr/>
          </p:nvCxnSpPr>
          <p:spPr>
            <a:xfrm>
              <a:off x="1384420" y="5243509"/>
              <a:ext cx="329187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線コネクタ 352">
              <a:extLst>
                <a:ext uri="{FF2B5EF4-FFF2-40B4-BE49-F238E27FC236}">
                  <a16:creationId xmlns:a16="http://schemas.microsoft.com/office/drawing/2014/main" id="{D269DC08-B9FC-4AAE-B7B1-DBBAC099F8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84420" y="1281113"/>
              <a:ext cx="0" cy="396239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直線コネクタ 353">
              <a:extLst>
                <a:ext uri="{FF2B5EF4-FFF2-40B4-BE49-F238E27FC236}">
                  <a16:creationId xmlns:a16="http://schemas.microsoft.com/office/drawing/2014/main" id="{AADC7620-56A8-4A0A-B367-FAF8C011B0A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00100" y="4245219"/>
              <a:ext cx="584320" cy="83636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線コネクタ 354">
              <a:extLst>
                <a:ext uri="{FF2B5EF4-FFF2-40B4-BE49-F238E27FC236}">
                  <a16:creationId xmlns:a16="http://schemas.microsoft.com/office/drawing/2014/main" id="{5CB5E920-B4D2-4C80-8288-7EFFEB97456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00099" y="4407144"/>
              <a:ext cx="584320" cy="83636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9" name="グループ化 358">
            <a:extLst>
              <a:ext uri="{FF2B5EF4-FFF2-40B4-BE49-F238E27FC236}">
                <a16:creationId xmlns:a16="http://schemas.microsoft.com/office/drawing/2014/main" id="{6923E9D5-96BC-4697-917A-ED37EC2E841B}"/>
              </a:ext>
            </a:extLst>
          </p:cNvPr>
          <p:cNvGrpSpPr>
            <a:grpSpLocks noChangeAspect="1"/>
          </p:cNvGrpSpPr>
          <p:nvPr/>
        </p:nvGrpSpPr>
        <p:grpSpPr>
          <a:xfrm>
            <a:off x="3942614" y="3780303"/>
            <a:ext cx="2575842" cy="2148765"/>
            <a:chOff x="666749" y="327672"/>
            <a:chExt cx="5029201" cy="4195357"/>
          </a:xfrm>
        </p:grpSpPr>
        <p:sp>
          <p:nvSpPr>
            <p:cNvPr id="360" name="四角形: 角を丸くする 359">
              <a:extLst>
                <a:ext uri="{FF2B5EF4-FFF2-40B4-BE49-F238E27FC236}">
                  <a16:creationId xmlns:a16="http://schemas.microsoft.com/office/drawing/2014/main" id="{530F1EEC-7757-42DB-8400-B759E6301449}"/>
                </a:ext>
              </a:extLst>
            </p:cNvPr>
            <p:cNvSpPr/>
            <p:nvPr/>
          </p:nvSpPr>
          <p:spPr>
            <a:xfrm>
              <a:off x="2031022" y="1055077"/>
              <a:ext cx="1026503" cy="1507148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61" name="正方形/長方形 360">
              <a:extLst>
                <a:ext uri="{FF2B5EF4-FFF2-40B4-BE49-F238E27FC236}">
                  <a16:creationId xmlns:a16="http://schemas.microsoft.com/office/drawing/2014/main" id="{1DB0B149-07C8-44D4-B6A3-12639B1EF352}"/>
                </a:ext>
              </a:extLst>
            </p:cNvPr>
            <p:cNvSpPr/>
            <p:nvPr/>
          </p:nvSpPr>
          <p:spPr>
            <a:xfrm>
              <a:off x="2228850" y="1274060"/>
              <a:ext cx="628650" cy="228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62" name="スクロール: 縦 361">
              <a:extLst>
                <a:ext uri="{FF2B5EF4-FFF2-40B4-BE49-F238E27FC236}">
                  <a16:creationId xmlns:a16="http://schemas.microsoft.com/office/drawing/2014/main" id="{D2B928BE-94CE-496E-AD5F-162DD4CC5B08}"/>
                </a:ext>
              </a:extLst>
            </p:cNvPr>
            <p:cNvSpPr/>
            <p:nvPr/>
          </p:nvSpPr>
          <p:spPr>
            <a:xfrm rot="16200000">
              <a:off x="1329044" y="311445"/>
              <a:ext cx="4195357" cy="4227812"/>
            </a:xfrm>
            <a:prstGeom prst="verticalScroll">
              <a:avLst>
                <a:gd name="adj" fmla="val 4182"/>
              </a:avLst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63" name="正方形/長方形 362">
              <a:extLst>
                <a:ext uri="{FF2B5EF4-FFF2-40B4-BE49-F238E27FC236}">
                  <a16:creationId xmlns:a16="http://schemas.microsoft.com/office/drawing/2014/main" id="{AE63355A-99A1-4830-A1DE-D7725BC7743C}"/>
                </a:ext>
              </a:extLst>
            </p:cNvPr>
            <p:cNvSpPr/>
            <p:nvPr/>
          </p:nvSpPr>
          <p:spPr>
            <a:xfrm>
              <a:off x="2228850" y="2216943"/>
              <a:ext cx="628650" cy="4571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64" name="正方形/長方形 363">
              <a:extLst>
                <a:ext uri="{FF2B5EF4-FFF2-40B4-BE49-F238E27FC236}">
                  <a16:creationId xmlns:a16="http://schemas.microsoft.com/office/drawing/2014/main" id="{6289A086-C5E0-4353-A5B3-A19E533BA98C}"/>
                </a:ext>
              </a:extLst>
            </p:cNvPr>
            <p:cNvSpPr/>
            <p:nvPr/>
          </p:nvSpPr>
          <p:spPr>
            <a:xfrm>
              <a:off x="2031022" y="1055077"/>
              <a:ext cx="1026504" cy="15071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65" name="正方形/長方形 364">
              <a:extLst>
                <a:ext uri="{FF2B5EF4-FFF2-40B4-BE49-F238E27FC236}">
                  <a16:creationId xmlns:a16="http://schemas.microsoft.com/office/drawing/2014/main" id="{460784C1-ED4C-4CCE-B48C-5E03B5313DA6}"/>
                </a:ext>
              </a:extLst>
            </p:cNvPr>
            <p:cNvSpPr/>
            <p:nvPr/>
          </p:nvSpPr>
          <p:spPr>
            <a:xfrm>
              <a:off x="1962150" y="971550"/>
              <a:ext cx="1162049" cy="166687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66" name="正方形/長方形 365">
              <a:extLst>
                <a:ext uri="{FF2B5EF4-FFF2-40B4-BE49-F238E27FC236}">
                  <a16:creationId xmlns:a16="http://schemas.microsoft.com/office/drawing/2014/main" id="{0ECEF681-306E-457C-98BF-74CCAC03E982}"/>
                </a:ext>
              </a:extLst>
            </p:cNvPr>
            <p:cNvSpPr/>
            <p:nvPr/>
          </p:nvSpPr>
          <p:spPr>
            <a:xfrm>
              <a:off x="1962150" y="2638423"/>
              <a:ext cx="1162048" cy="166687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67" name="正方形/長方形 366">
              <a:extLst>
                <a:ext uri="{FF2B5EF4-FFF2-40B4-BE49-F238E27FC236}">
                  <a16:creationId xmlns:a16="http://schemas.microsoft.com/office/drawing/2014/main" id="{8E709E65-1B40-4C4C-B929-A33485A16CE1}"/>
                </a:ext>
              </a:extLst>
            </p:cNvPr>
            <p:cNvSpPr/>
            <p:nvPr/>
          </p:nvSpPr>
          <p:spPr>
            <a:xfrm>
              <a:off x="3124198" y="971549"/>
              <a:ext cx="1162048" cy="33337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68" name="正方形/長方形 367">
              <a:extLst>
                <a:ext uri="{FF2B5EF4-FFF2-40B4-BE49-F238E27FC236}">
                  <a16:creationId xmlns:a16="http://schemas.microsoft.com/office/drawing/2014/main" id="{3E5A41C5-73EE-45C1-8A93-84DCC53AD4B4}"/>
                </a:ext>
              </a:extLst>
            </p:cNvPr>
            <p:cNvSpPr/>
            <p:nvPr/>
          </p:nvSpPr>
          <p:spPr>
            <a:xfrm>
              <a:off x="3193070" y="1055076"/>
              <a:ext cx="1026503" cy="31740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69" name="正方形/長方形 368">
              <a:extLst>
                <a:ext uri="{FF2B5EF4-FFF2-40B4-BE49-F238E27FC236}">
                  <a16:creationId xmlns:a16="http://schemas.microsoft.com/office/drawing/2014/main" id="{781E96A0-1A11-49B6-BF26-095C30FF8117}"/>
                </a:ext>
              </a:extLst>
            </p:cNvPr>
            <p:cNvSpPr/>
            <p:nvPr/>
          </p:nvSpPr>
          <p:spPr>
            <a:xfrm>
              <a:off x="2031022" y="2718286"/>
              <a:ext cx="1026503" cy="150129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70" name="正方形/長方形 369">
              <a:extLst>
                <a:ext uri="{FF2B5EF4-FFF2-40B4-BE49-F238E27FC236}">
                  <a16:creationId xmlns:a16="http://schemas.microsoft.com/office/drawing/2014/main" id="{63FA1246-A9A9-45B6-AD8B-0F295ECAD93F}"/>
                </a:ext>
              </a:extLst>
            </p:cNvPr>
            <p:cNvSpPr/>
            <p:nvPr/>
          </p:nvSpPr>
          <p:spPr>
            <a:xfrm>
              <a:off x="3278796" y="2447922"/>
              <a:ext cx="64479" cy="380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71" name="正方形/長方形 370">
              <a:extLst>
                <a:ext uri="{FF2B5EF4-FFF2-40B4-BE49-F238E27FC236}">
                  <a16:creationId xmlns:a16="http://schemas.microsoft.com/office/drawing/2014/main" id="{0802071D-1D1D-4FE1-9CD4-977696FF854B}"/>
                </a:ext>
              </a:extLst>
            </p:cNvPr>
            <p:cNvSpPr/>
            <p:nvPr/>
          </p:nvSpPr>
          <p:spPr>
            <a:xfrm>
              <a:off x="2932233" y="3238500"/>
              <a:ext cx="64479" cy="380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372" name="直線コネクタ 371">
              <a:extLst>
                <a:ext uri="{FF2B5EF4-FFF2-40B4-BE49-F238E27FC236}">
                  <a16:creationId xmlns:a16="http://schemas.microsoft.com/office/drawing/2014/main" id="{81D247A8-2E42-437D-B64E-F4547E2D219D}"/>
                </a:ext>
              </a:extLst>
            </p:cNvPr>
            <p:cNvCxnSpPr/>
            <p:nvPr/>
          </p:nvCxnSpPr>
          <p:spPr>
            <a:xfrm>
              <a:off x="1251071" y="4305296"/>
              <a:ext cx="444487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直線コネクタ 372">
              <a:extLst>
                <a:ext uri="{FF2B5EF4-FFF2-40B4-BE49-F238E27FC236}">
                  <a16:creationId xmlns:a16="http://schemas.microsoft.com/office/drawing/2014/main" id="{3922282F-F305-4227-8262-E61EC8F8E16B}"/>
                </a:ext>
              </a:extLst>
            </p:cNvPr>
            <p:cNvCxnSpPr/>
            <p:nvPr/>
          </p:nvCxnSpPr>
          <p:spPr>
            <a:xfrm>
              <a:off x="1251070" y="4467221"/>
              <a:ext cx="444487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直線コネクタ 373">
              <a:extLst>
                <a:ext uri="{FF2B5EF4-FFF2-40B4-BE49-F238E27FC236}">
                  <a16:creationId xmlns:a16="http://schemas.microsoft.com/office/drawing/2014/main" id="{3BD497BB-3512-4E8F-B660-EF9C579539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51070" y="504825"/>
              <a:ext cx="0" cy="396239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直線コネクタ 374">
              <a:extLst>
                <a:ext uri="{FF2B5EF4-FFF2-40B4-BE49-F238E27FC236}">
                  <a16:creationId xmlns:a16="http://schemas.microsoft.com/office/drawing/2014/main" id="{94D57D40-6573-4FC2-9B38-AE8249350CB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6750" y="3468931"/>
              <a:ext cx="584320" cy="83636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線コネクタ 375">
              <a:extLst>
                <a:ext uri="{FF2B5EF4-FFF2-40B4-BE49-F238E27FC236}">
                  <a16:creationId xmlns:a16="http://schemas.microsoft.com/office/drawing/2014/main" id="{03B30742-9B94-44BE-9FDB-2408851CA76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6749" y="3630856"/>
              <a:ext cx="584320" cy="83636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7" name="グループ化 376">
            <a:extLst>
              <a:ext uri="{FF2B5EF4-FFF2-40B4-BE49-F238E27FC236}">
                <a16:creationId xmlns:a16="http://schemas.microsoft.com/office/drawing/2014/main" id="{227DCF25-1EFF-48C4-8D84-8895B75BC56E}"/>
              </a:ext>
            </a:extLst>
          </p:cNvPr>
          <p:cNvGrpSpPr>
            <a:grpSpLocks noChangeAspect="1"/>
          </p:cNvGrpSpPr>
          <p:nvPr/>
        </p:nvGrpSpPr>
        <p:grpSpPr>
          <a:xfrm>
            <a:off x="3907484" y="1384674"/>
            <a:ext cx="2204277" cy="2162009"/>
            <a:chOff x="1241478" y="1044777"/>
            <a:chExt cx="4984887" cy="4889297"/>
          </a:xfrm>
        </p:grpSpPr>
        <p:grpSp>
          <p:nvGrpSpPr>
            <p:cNvPr id="378" name="グループ化 377">
              <a:extLst>
                <a:ext uri="{FF2B5EF4-FFF2-40B4-BE49-F238E27FC236}">
                  <a16:creationId xmlns:a16="http://schemas.microsoft.com/office/drawing/2014/main" id="{E2661F81-84FF-46E6-97F9-4A300A0A2C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41478" y="1044777"/>
              <a:ext cx="4984887" cy="4889297"/>
              <a:chOff x="1241479" y="1044778"/>
              <a:chExt cx="2305704" cy="2261490"/>
            </a:xfrm>
          </p:grpSpPr>
          <p:sp>
            <p:nvSpPr>
              <p:cNvPr id="420" name="正方形/長方形 419">
                <a:extLst>
                  <a:ext uri="{FF2B5EF4-FFF2-40B4-BE49-F238E27FC236}">
                    <a16:creationId xmlns:a16="http://schemas.microsoft.com/office/drawing/2014/main" id="{3AEC0295-41D3-4E77-A118-7B678FF23047}"/>
                  </a:ext>
                </a:extLst>
              </p:cNvPr>
              <p:cNvSpPr/>
              <p:nvPr/>
            </p:nvSpPr>
            <p:spPr>
              <a:xfrm>
                <a:off x="1980814" y="1311156"/>
                <a:ext cx="663225" cy="190268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421" name="正方形/長方形 420">
                <a:extLst>
                  <a:ext uri="{FF2B5EF4-FFF2-40B4-BE49-F238E27FC236}">
                    <a16:creationId xmlns:a16="http://schemas.microsoft.com/office/drawing/2014/main" id="{2AEB14A9-DF3A-4533-9970-88EA59BE2C6A}"/>
                  </a:ext>
                </a:extLst>
              </p:cNvPr>
              <p:cNvSpPr/>
              <p:nvPr/>
            </p:nvSpPr>
            <p:spPr>
              <a:xfrm>
                <a:off x="2644038" y="1311155"/>
                <a:ext cx="663225" cy="190269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422" name="正方形/長方形 421">
                <a:extLst>
                  <a:ext uri="{FF2B5EF4-FFF2-40B4-BE49-F238E27FC236}">
                    <a16:creationId xmlns:a16="http://schemas.microsoft.com/office/drawing/2014/main" id="{66917318-2935-45EC-A242-D3636DDFC351}"/>
                  </a:ext>
                </a:extLst>
              </p:cNvPr>
              <p:cNvSpPr/>
              <p:nvPr/>
            </p:nvSpPr>
            <p:spPr>
              <a:xfrm>
                <a:off x="2732273" y="2153777"/>
                <a:ext cx="36801" cy="21745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sp>
            <p:nvSpPr>
              <p:cNvPr id="423" name="正方形/長方形 422">
                <a:extLst>
                  <a:ext uri="{FF2B5EF4-FFF2-40B4-BE49-F238E27FC236}">
                    <a16:creationId xmlns:a16="http://schemas.microsoft.com/office/drawing/2014/main" id="{EC0E9F59-9E84-4DD3-BFB7-D8FB250B196A}"/>
                  </a:ext>
                </a:extLst>
              </p:cNvPr>
              <p:cNvSpPr/>
              <p:nvPr/>
            </p:nvSpPr>
            <p:spPr>
              <a:xfrm>
                <a:off x="2519003" y="2156814"/>
                <a:ext cx="36801" cy="21745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/>
              </a:p>
            </p:txBody>
          </p:sp>
          <p:cxnSp>
            <p:nvCxnSpPr>
              <p:cNvPr id="424" name="直線コネクタ 423">
                <a:extLst>
                  <a:ext uri="{FF2B5EF4-FFF2-40B4-BE49-F238E27FC236}">
                    <a16:creationId xmlns:a16="http://schemas.microsoft.com/office/drawing/2014/main" id="{4F6C8B62-583A-46ED-8391-006FF99098F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4974" y="3211511"/>
                <a:ext cx="1972209" cy="234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直線コネクタ 424">
                <a:extLst>
                  <a:ext uri="{FF2B5EF4-FFF2-40B4-BE49-F238E27FC236}">
                    <a16:creationId xmlns:a16="http://schemas.microsoft.com/office/drawing/2014/main" id="{FEB55B84-D1E7-400F-8E96-CB5FBE0812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4974" y="3306268"/>
                <a:ext cx="1972209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直線コネクタ 425">
                <a:extLst>
                  <a:ext uri="{FF2B5EF4-FFF2-40B4-BE49-F238E27FC236}">
                    <a16:creationId xmlns:a16="http://schemas.microsoft.com/office/drawing/2014/main" id="{E00D8E84-2DA8-421B-B55C-0832C7970E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4973" y="1044778"/>
                <a:ext cx="0" cy="226149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直線コネクタ 426">
                <a:extLst>
                  <a:ext uri="{FF2B5EF4-FFF2-40B4-BE49-F238E27FC236}">
                    <a16:creationId xmlns:a16="http://schemas.microsoft.com/office/drawing/2014/main" id="{AA83233C-AF90-4834-97F1-7A40D6EA75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41480" y="2736506"/>
                <a:ext cx="333494" cy="47734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8" name="直線コネクタ 427">
                <a:extLst>
                  <a:ext uri="{FF2B5EF4-FFF2-40B4-BE49-F238E27FC236}">
                    <a16:creationId xmlns:a16="http://schemas.microsoft.com/office/drawing/2014/main" id="{B3E315A1-D539-4CFB-BBD7-C2EDA8E2B8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41479" y="2828923"/>
                <a:ext cx="333494" cy="47734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9" name="正方形/長方形 378">
              <a:extLst>
                <a:ext uri="{FF2B5EF4-FFF2-40B4-BE49-F238E27FC236}">
                  <a16:creationId xmlns:a16="http://schemas.microsoft.com/office/drawing/2014/main" id="{8381C968-712A-4732-BE64-C007A411B9F3}"/>
                </a:ext>
              </a:extLst>
            </p:cNvPr>
            <p:cNvSpPr/>
            <p:nvPr/>
          </p:nvSpPr>
          <p:spPr>
            <a:xfrm>
              <a:off x="2876549" y="1657350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80" name="正方形/長方形 379">
              <a:extLst>
                <a:ext uri="{FF2B5EF4-FFF2-40B4-BE49-F238E27FC236}">
                  <a16:creationId xmlns:a16="http://schemas.microsoft.com/office/drawing/2014/main" id="{E717BF7F-7EE4-45BD-A892-E447B99DFCE4}"/>
                </a:ext>
              </a:extLst>
            </p:cNvPr>
            <p:cNvSpPr/>
            <p:nvPr/>
          </p:nvSpPr>
          <p:spPr>
            <a:xfrm>
              <a:off x="4316102" y="1657350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81" name="正方形/長方形 380">
              <a:extLst>
                <a:ext uri="{FF2B5EF4-FFF2-40B4-BE49-F238E27FC236}">
                  <a16:creationId xmlns:a16="http://schemas.microsoft.com/office/drawing/2014/main" id="{EA9CFCB5-8478-4862-9278-02811F9E4FAE}"/>
                </a:ext>
              </a:extLst>
            </p:cNvPr>
            <p:cNvSpPr/>
            <p:nvPr/>
          </p:nvSpPr>
          <p:spPr>
            <a:xfrm>
              <a:off x="2876549" y="5491657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82" name="正方形/長方形 381">
              <a:extLst>
                <a:ext uri="{FF2B5EF4-FFF2-40B4-BE49-F238E27FC236}">
                  <a16:creationId xmlns:a16="http://schemas.microsoft.com/office/drawing/2014/main" id="{89F78845-8A6A-4278-85EE-CCE48EDF7392}"/>
                </a:ext>
              </a:extLst>
            </p:cNvPr>
            <p:cNvSpPr/>
            <p:nvPr/>
          </p:nvSpPr>
          <p:spPr>
            <a:xfrm>
              <a:off x="4316102" y="5491657"/>
              <a:ext cx="1362075" cy="219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383" name="直線コネクタ 382">
              <a:extLst>
                <a:ext uri="{FF2B5EF4-FFF2-40B4-BE49-F238E27FC236}">
                  <a16:creationId xmlns:a16="http://schemas.microsoft.com/office/drawing/2014/main" id="{0E7EBCAB-E79E-4296-9059-DE6DFEB70B62}"/>
                </a:ext>
              </a:extLst>
            </p:cNvPr>
            <p:cNvCxnSpPr>
              <a:cxnSpLocks/>
            </p:cNvCxnSpPr>
            <p:nvPr/>
          </p:nvCxnSpPr>
          <p:spPr>
            <a:xfrm>
              <a:off x="2839906" y="1924050"/>
              <a:ext cx="286775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線コネクタ 383">
              <a:extLst>
                <a:ext uri="{FF2B5EF4-FFF2-40B4-BE49-F238E27FC236}">
                  <a16:creationId xmlns:a16="http://schemas.microsoft.com/office/drawing/2014/main" id="{F2F176D1-EAA7-45D4-AC99-0FCECAAB58B1}"/>
                </a:ext>
              </a:extLst>
            </p:cNvPr>
            <p:cNvCxnSpPr>
              <a:cxnSpLocks/>
            </p:cNvCxnSpPr>
            <p:nvPr/>
          </p:nvCxnSpPr>
          <p:spPr>
            <a:xfrm>
              <a:off x="2839906" y="5457825"/>
              <a:ext cx="286775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5" name="正方形/長方形 384">
              <a:extLst>
                <a:ext uri="{FF2B5EF4-FFF2-40B4-BE49-F238E27FC236}">
                  <a16:creationId xmlns:a16="http://schemas.microsoft.com/office/drawing/2014/main" id="{A8B7D158-4D94-441B-B213-09E971021C26}"/>
                </a:ext>
              </a:extLst>
            </p:cNvPr>
            <p:cNvSpPr/>
            <p:nvPr/>
          </p:nvSpPr>
          <p:spPr>
            <a:xfrm>
              <a:off x="2884604" y="1971675"/>
              <a:ext cx="1346862" cy="34385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386" name="正方形/長方形 385">
              <a:extLst>
                <a:ext uri="{FF2B5EF4-FFF2-40B4-BE49-F238E27FC236}">
                  <a16:creationId xmlns:a16="http://schemas.microsoft.com/office/drawing/2014/main" id="{8B91880C-C5CB-4AA5-BEBF-5D7DD7C923DE}"/>
                </a:ext>
              </a:extLst>
            </p:cNvPr>
            <p:cNvSpPr/>
            <p:nvPr/>
          </p:nvSpPr>
          <p:spPr>
            <a:xfrm>
              <a:off x="4323708" y="1971675"/>
              <a:ext cx="1346862" cy="34385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387" name="直線コネクタ 386">
              <a:extLst>
                <a:ext uri="{FF2B5EF4-FFF2-40B4-BE49-F238E27FC236}">
                  <a16:creationId xmlns:a16="http://schemas.microsoft.com/office/drawing/2014/main" id="{433DB5B2-54E3-4933-9290-21123D51DB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96064" y="5485830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直線コネクタ 387">
              <a:extLst>
                <a:ext uri="{FF2B5EF4-FFF2-40B4-BE49-F238E27FC236}">
                  <a16:creationId xmlns:a16="http://schemas.microsoft.com/office/drawing/2014/main" id="{6FE0E9C1-FF59-42F1-82B5-E7DDBC6A86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46889" y="165733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直線コネクタ 388">
              <a:extLst>
                <a:ext uri="{FF2B5EF4-FFF2-40B4-BE49-F238E27FC236}">
                  <a16:creationId xmlns:a16="http://schemas.microsoft.com/office/drawing/2014/main" id="{E826E6A1-6232-4FEB-96BB-1721FD34C6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4797" y="165733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直線コネクタ 389">
              <a:extLst>
                <a:ext uri="{FF2B5EF4-FFF2-40B4-BE49-F238E27FC236}">
                  <a16:creationId xmlns:a16="http://schemas.microsoft.com/office/drawing/2014/main" id="{27AEC1D0-747C-4F01-8852-F1C12C8063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0510" y="165733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直線コネクタ 390">
              <a:extLst>
                <a:ext uri="{FF2B5EF4-FFF2-40B4-BE49-F238E27FC236}">
                  <a16:creationId xmlns:a16="http://schemas.microsoft.com/office/drawing/2014/main" id="{57265CB0-F748-4A13-9FBA-54C7D682F8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90928" y="165732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直線コネクタ 391">
              <a:extLst>
                <a:ext uri="{FF2B5EF4-FFF2-40B4-BE49-F238E27FC236}">
                  <a16:creationId xmlns:a16="http://schemas.microsoft.com/office/drawing/2014/main" id="{20B07348-9360-4F07-A6BE-5FF30E80D6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3819" y="165730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直線コネクタ 392">
              <a:extLst>
                <a:ext uri="{FF2B5EF4-FFF2-40B4-BE49-F238E27FC236}">
                  <a16:creationId xmlns:a16="http://schemas.microsoft.com/office/drawing/2014/main" id="{15E43354-53AE-45A7-B5AB-F7F485BA6F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66217" y="165729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直線コネクタ 393">
              <a:extLst>
                <a:ext uri="{FF2B5EF4-FFF2-40B4-BE49-F238E27FC236}">
                  <a16:creationId xmlns:a16="http://schemas.microsoft.com/office/drawing/2014/main" id="{A0D7293D-40B8-4897-AF7E-5D9A9ADFF9F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08760" y="1657275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直線コネクタ 394">
              <a:extLst>
                <a:ext uri="{FF2B5EF4-FFF2-40B4-BE49-F238E27FC236}">
                  <a16:creationId xmlns:a16="http://schemas.microsoft.com/office/drawing/2014/main" id="{7C030020-E77B-4ED3-86FB-3E77F5B3DC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51523" y="165726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直線コネクタ 395">
              <a:extLst>
                <a:ext uri="{FF2B5EF4-FFF2-40B4-BE49-F238E27FC236}">
                  <a16:creationId xmlns:a16="http://schemas.microsoft.com/office/drawing/2014/main" id="{493D5F3D-67AD-400F-960A-70BC67A063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36115" y="1695231"/>
              <a:ext cx="101923" cy="194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直線コネクタ 396">
              <a:extLst>
                <a:ext uri="{FF2B5EF4-FFF2-40B4-BE49-F238E27FC236}">
                  <a16:creationId xmlns:a16="http://schemas.microsoft.com/office/drawing/2014/main" id="{A27BDED6-C7B2-438E-A576-BBCA5162E5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32831" y="1666039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直線コネクタ 397">
              <a:extLst>
                <a:ext uri="{FF2B5EF4-FFF2-40B4-BE49-F238E27FC236}">
                  <a16:creationId xmlns:a16="http://schemas.microsoft.com/office/drawing/2014/main" id="{CA5A5663-ABE1-447D-867D-FEFA91BF5B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77168" y="166603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直線コネクタ 398">
              <a:extLst>
                <a:ext uri="{FF2B5EF4-FFF2-40B4-BE49-F238E27FC236}">
                  <a16:creationId xmlns:a16="http://schemas.microsoft.com/office/drawing/2014/main" id="{BCD42C27-3776-4DD0-AAA0-7812E7C1E8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0539" y="166603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直線コネクタ 399">
              <a:extLst>
                <a:ext uri="{FF2B5EF4-FFF2-40B4-BE49-F238E27FC236}">
                  <a16:creationId xmlns:a16="http://schemas.microsoft.com/office/drawing/2014/main" id="{7124626F-12F8-41EA-8AE4-34FCCD638A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73674" y="1666037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直線コネクタ 400">
              <a:extLst>
                <a:ext uri="{FF2B5EF4-FFF2-40B4-BE49-F238E27FC236}">
                  <a16:creationId xmlns:a16="http://schemas.microsoft.com/office/drawing/2014/main" id="{DC7A33E6-B66A-4066-BF36-6AE3C27030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54051" y="1657260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直線コネクタ 401">
              <a:extLst>
                <a:ext uri="{FF2B5EF4-FFF2-40B4-BE49-F238E27FC236}">
                  <a16:creationId xmlns:a16="http://schemas.microsoft.com/office/drawing/2014/main" id="{C92A1563-DF9A-436F-BE18-43A54DBAE6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16244" y="1647594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直線コネクタ 402">
              <a:extLst>
                <a:ext uri="{FF2B5EF4-FFF2-40B4-BE49-F238E27FC236}">
                  <a16:creationId xmlns:a16="http://schemas.microsoft.com/office/drawing/2014/main" id="{CFE3B695-0A59-484D-AFD6-F64E8FF37A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86597" y="165711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直線コネクタ 403">
              <a:extLst>
                <a:ext uri="{FF2B5EF4-FFF2-40B4-BE49-F238E27FC236}">
                  <a16:creationId xmlns:a16="http://schemas.microsoft.com/office/drawing/2014/main" id="{C2943C46-63E4-4240-8666-7251EA3624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38504" y="1657118"/>
              <a:ext cx="144337" cy="224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直線コネクタ 404">
              <a:extLst>
                <a:ext uri="{FF2B5EF4-FFF2-40B4-BE49-F238E27FC236}">
                  <a16:creationId xmlns:a16="http://schemas.microsoft.com/office/drawing/2014/main" id="{D8C90D81-7162-4702-B46F-E53CE50DC7A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86075" y="1666037"/>
              <a:ext cx="85351" cy="134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直線コネクタ 405">
              <a:extLst>
                <a:ext uri="{FF2B5EF4-FFF2-40B4-BE49-F238E27FC236}">
                  <a16:creationId xmlns:a16="http://schemas.microsoft.com/office/drawing/2014/main" id="{5D425BE7-9E34-4BD4-983C-4354022A4C4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47063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直線コネクタ 406">
              <a:extLst>
                <a:ext uri="{FF2B5EF4-FFF2-40B4-BE49-F238E27FC236}">
                  <a16:creationId xmlns:a16="http://schemas.microsoft.com/office/drawing/2014/main" id="{437B47B2-9354-428C-8D6F-B8A5198735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08718" y="5486784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直線コネクタ 407">
              <a:extLst>
                <a:ext uri="{FF2B5EF4-FFF2-40B4-BE49-F238E27FC236}">
                  <a16:creationId xmlns:a16="http://schemas.microsoft.com/office/drawing/2014/main" id="{E022B05E-A201-40E9-A0C9-18DBD49056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59293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直線コネクタ 408">
              <a:extLst>
                <a:ext uri="{FF2B5EF4-FFF2-40B4-BE49-F238E27FC236}">
                  <a16:creationId xmlns:a16="http://schemas.microsoft.com/office/drawing/2014/main" id="{B4B66EDB-B921-46E6-BDC4-6DCCDCC28C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0948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直線コネクタ 409">
              <a:extLst>
                <a:ext uri="{FF2B5EF4-FFF2-40B4-BE49-F238E27FC236}">
                  <a16:creationId xmlns:a16="http://schemas.microsoft.com/office/drawing/2014/main" id="{BD0CBD59-C311-4055-A7CF-B2F109E680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82983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直線コネクタ 410">
              <a:extLst>
                <a:ext uri="{FF2B5EF4-FFF2-40B4-BE49-F238E27FC236}">
                  <a16:creationId xmlns:a16="http://schemas.microsoft.com/office/drawing/2014/main" id="{9772C7E6-7510-418E-8C10-BEB2DA8548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45189" y="5486784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直線コネクタ 411">
              <a:extLst>
                <a:ext uri="{FF2B5EF4-FFF2-40B4-BE49-F238E27FC236}">
                  <a16:creationId xmlns:a16="http://schemas.microsoft.com/office/drawing/2014/main" id="{FF9A015D-846E-41C3-826F-C20FE2AB40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24948" y="5495643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直線コネクタ 412">
              <a:extLst>
                <a:ext uri="{FF2B5EF4-FFF2-40B4-BE49-F238E27FC236}">
                  <a16:creationId xmlns:a16="http://schemas.microsoft.com/office/drawing/2014/main" id="{FA204904-51EF-4050-9CD7-BCC3CAEB46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07196" y="5496024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直線コネクタ 413">
              <a:extLst>
                <a:ext uri="{FF2B5EF4-FFF2-40B4-BE49-F238E27FC236}">
                  <a16:creationId xmlns:a16="http://schemas.microsoft.com/office/drawing/2014/main" id="{A6A309BC-5D1B-412D-9F9C-A16EE0EEB1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69360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直線コネクタ 414">
              <a:extLst>
                <a:ext uri="{FF2B5EF4-FFF2-40B4-BE49-F238E27FC236}">
                  <a16:creationId xmlns:a16="http://schemas.microsoft.com/office/drawing/2014/main" id="{0A3C004D-C385-45D7-AD6F-64CF65436C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59712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直線コネクタ 415">
              <a:extLst>
                <a:ext uri="{FF2B5EF4-FFF2-40B4-BE49-F238E27FC236}">
                  <a16:creationId xmlns:a16="http://schemas.microsoft.com/office/drawing/2014/main" id="{7467BC2D-429E-4045-8DBA-065F69A5DD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19652" y="5496039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直線コネクタ 416">
              <a:extLst>
                <a:ext uri="{FF2B5EF4-FFF2-40B4-BE49-F238E27FC236}">
                  <a16:creationId xmlns:a16="http://schemas.microsoft.com/office/drawing/2014/main" id="{B693A9AC-4E33-453F-842B-0D7E8BC5EB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0398" y="5505435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直線コネクタ 417">
              <a:extLst>
                <a:ext uri="{FF2B5EF4-FFF2-40B4-BE49-F238E27FC236}">
                  <a16:creationId xmlns:a16="http://schemas.microsoft.com/office/drawing/2014/main" id="{29E7FDAC-67E6-4400-B34C-797147138A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9715" y="5490942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直線コネクタ 418">
              <a:extLst>
                <a:ext uri="{FF2B5EF4-FFF2-40B4-BE49-F238E27FC236}">
                  <a16:creationId xmlns:a16="http://schemas.microsoft.com/office/drawing/2014/main" id="{E71162A8-8C20-4766-A224-F7A051B377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18468" y="5509991"/>
              <a:ext cx="142140" cy="2288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9" name="スクロール: 縦 428">
            <a:extLst>
              <a:ext uri="{FF2B5EF4-FFF2-40B4-BE49-F238E27FC236}">
                <a16:creationId xmlns:a16="http://schemas.microsoft.com/office/drawing/2014/main" id="{75CC564E-B1B1-45D5-AAA0-9E96474111E1}"/>
              </a:ext>
            </a:extLst>
          </p:cNvPr>
          <p:cNvSpPr/>
          <p:nvPr/>
        </p:nvSpPr>
        <p:spPr>
          <a:xfrm rot="16200000">
            <a:off x="4217767" y="1371031"/>
            <a:ext cx="2255263" cy="2187017"/>
          </a:xfrm>
          <a:prstGeom prst="verticalScroll">
            <a:avLst>
              <a:gd name="adj" fmla="val 4182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grpSp>
        <p:nvGrpSpPr>
          <p:cNvPr id="430" name="グループ化 429">
            <a:extLst>
              <a:ext uri="{FF2B5EF4-FFF2-40B4-BE49-F238E27FC236}">
                <a16:creationId xmlns:a16="http://schemas.microsoft.com/office/drawing/2014/main" id="{3349CAE3-EB54-4C85-AD1D-DEFA40E3F6A9}"/>
              </a:ext>
            </a:extLst>
          </p:cNvPr>
          <p:cNvGrpSpPr>
            <a:grpSpLocks noChangeAspect="1"/>
          </p:cNvGrpSpPr>
          <p:nvPr/>
        </p:nvGrpSpPr>
        <p:grpSpPr>
          <a:xfrm>
            <a:off x="7078186" y="3866061"/>
            <a:ext cx="2554690" cy="2011756"/>
            <a:chOff x="800099" y="1281113"/>
            <a:chExt cx="5031770" cy="3962396"/>
          </a:xfrm>
        </p:grpSpPr>
        <p:sp>
          <p:nvSpPr>
            <p:cNvPr id="431" name="四角形: 角を丸くする 430">
              <a:extLst>
                <a:ext uri="{FF2B5EF4-FFF2-40B4-BE49-F238E27FC236}">
                  <a16:creationId xmlns:a16="http://schemas.microsoft.com/office/drawing/2014/main" id="{65168CDC-97F1-41FA-90E3-36D85F588A5B}"/>
                </a:ext>
              </a:extLst>
            </p:cNvPr>
            <p:cNvSpPr/>
            <p:nvPr/>
          </p:nvSpPr>
          <p:spPr>
            <a:xfrm>
              <a:off x="2164372" y="1831365"/>
              <a:ext cx="1026503" cy="1507148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432" name="正方形/長方形 431">
              <a:extLst>
                <a:ext uri="{FF2B5EF4-FFF2-40B4-BE49-F238E27FC236}">
                  <a16:creationId xmlns:a16="http://schemas.microsoft.com/office/drawing/2014/main" id="{824962BB-21BA-4ECC-B62A-10AA3E32B657}"/>
                </a:ext>
              </a:extLst>
            </p:cNvPr>
            <p:cNvSpPr/>
            <p:nvPr/>
          </p:nvSpPr>
          <p:spPr>
            <a:xfrm>
              <a:off x="2362200" y="2050348"/>
              <a:ext cx="628650" cy="228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433" name="正方形/長方形 432">
              <a:extLst>
                <a:ext uri="{FF2B5EF4-FFF2-40B4-BE49-F238E27FC236}">
                  <a16:creationId xmlns:a16="http://schemas.microsoft.com/office/drawing/2014/main" id="{C629CF32-3A17-4C4E-8B7C-50B2E98546DD}"/>
                </a:ext>
              </a:extLst>
            </p:cNvPr>
            <p:cNvSpPr/>
            <p:nvPr/>
          </p:nvSpPr>
          <p:spPr>
            <a:xfrm>
              <a:off x="2362200" y="2993231"/>
              <a:ext cx="628650" cy="4571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434" name="正方形/長方形 433">
              <a:extLst>
                <a:ext uri="{FF2B5EF4-FFF2-40B4-BE49-F238E27FC236}">
                  <a16:creationId xmlns:a16="http://schemas.microsoft.com/office/drawing/2014/main" id="{2764E74D-7C83-4665-928E-620765009921}"/>
                </a:ext>
              </a:extLst>
            </p:cNvPr>
            <p:cNvSpPr/>
            <p:nvPr/>
          </p:nvSpPr>
          <p:spPr>
            <a:xfrm>
              <a:off x="2164372" y="1831365"/>
              <a:ext cx="1026504" cy="15071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435" name="正方形/長方形 434">
              <a:extLst>
                <a:ext uri="{FF2B5EF4-FFF2-40B4-BE49-F238E27FC236}">
                  <a16:creationId xmlns:a16="http://schemas.microsoft.com/office/drawing/2014/main" id="{BF6A09C8-DA0E-45A6-AF2E-1377F0579EF9}"/>
                </a:ext>
              </a:extLst>
            </p:cNvPr>
            <p:cNvSpPr/>
            <p:nvPr/>
          </p:nvSpPr>
          <p:spPr>
            <a:xfrm>
              <a:off x="2095500" y="1747838"/>
              <a:ext cx="1162049" cy="166687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436" name="正方形/長方形 435">
              <a:extLst>
                <a:ext uri="{FF2B5EF4-FFF2-40B4-BE49-F238E27FC236}">
                  <a16:creationId xmlns:a16="http://schemas.microsoft.com/office/drawing/2014/main" id="{3700DFAB-1E3A-4892-BA40-6DEBDBF3B67D}"/>
                </a:ext>
              </a:extLst>
            </p:cNvPr>
            <p:cNvSpPr/>
            <p:nvPr/>
          </p:nvSpPr>
          <p:spPr>
            <a:xfrm>
              <a:off x="2095500" y="3414711"/>
              <a:ext cx="1162048" cy="166687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437" name="正方形/長方形 436">
              <a:extLst>
                <a:ext uri="{FF2B5EF4-FFF2-40B4-BE49-F238E27FC236}">
                  <a16:creationId xmlns:a16="http://schemas.microsoft.com/office/drawing/2014/main" id="{CA544465-239A-42AC-B34A-688B621E19DA}"/>
                </a:ext>
              </a:extLst>
            </p:cNvPr>
            <p:cNvSpPr/>
            <p:nvPr/>
          </p:nvSpPr>
          <p:spPr>
            <a:xfrm>
              <a:off x="3257548" y="1747837"/>
              <a:ext cx="1162048" cy="33337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438" name="正方形/長方形 437">
              <a:extLst>
                <a:ext uri="{FF2B5EF4-FFF2-40B4-BE49-F238E27FC236}">
                  <a16:creationId xmlns:a16="http://schemas.microsoft.com/office/drawing/2014/main" id="{FC1B9F50-071B-4AB7-8ECB-D0DC6E8A1BEA}"/>
                </a:ext>
              </a:extLst>
            </p:cNvPr>
            <p:cNvSpPr/>
            <p:nvPr/>
          </p:nvSpPr>
          <p:spPr>
            <a:xfrm>
              <a:off x="3326420" y="1831364"/>
              <a:ext cx="1026503" cy="31740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439" name="正方形/長方形 438">
              <a:extLst>
                <a:ext uri="{FF2B5EF4-FFF2-40B4-BE49-F238E27FC236}">
                  <a16:creationId xmlns:a16="http://schemas.microsoft.com/office/drawing/2014/main" id="{C5F44118-67FA-4FA5-AD05-B451C840E0CD}"/>
                </a:ext>
              </a:extLst>
            </p:cNvPr>
            <p:cNvSpPr/>
            <p:nvPr/>
          </p:nvSpPr>
          <p:spPr>
            <a:xfrm>
              <a:off x="2164372" y="3494574"/>
              <a:ext cx="1026503" cy="150129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440" name="正方形/長方形 439">
              <a:extLst>
                <a:ext uri="{FF2B5EF4-FFF2-40B4-BE49-F238E27FC236}">
                  <a16:creationId xmlns:a16="http://schemas.microsoft.com/office/drawing/2014/main" id="{B8764876-7CF6-4ACD-ABC2-6F7A66CDC39D}"/>
                </a:ext>
              </a:extLst>
            </p:cNvPr>
            <p:cNvSpPr/>
            <p:nvPr/>
          </p:nvSpPr>
          <p:spPr>
            <a:xfrm>
              <a:off x="3412146" y="3224210"/>
              <a:ext cx="64479" cy="380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sp>
          <p:nvSpPr>
            <p:cNvPr id="441" name="正方形/長方形 440">
              <a:extLst>
                <a:ext uri="{FF2B5EF4-FFF2-40B4-BE49-F238E27FC236}">
                  <a16:creationId xmlns:a16="http://schemas.microsoft.com/office/drawing/2014/main" id="{F6C0BB99-4BB1-4F2E-8F55-B8A38DC42E98}"/>
                </a:ext>
              </a:extLst>
            </p:cNvPr>
            <p:cNvSpPr/>
            <p:nvPr/>
          </p:nvSpPr>
          <p:spPr>
            <a:xfrm>
              <a:off x="3065583" y="4014788"/>
              <a:ext cx="64479" cy="380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/>
            </a:p>
          </p:txBody>
        </p:sp>
        <p:cxnSp>
          <p:nvCxnSpPr>
            <p:cNvPr id="442" name="直線コネクタ 441">
              <a:extLst>
                <a:ext uri="{FF2B5EF4-FFF2-40B4-BE49-F238E27FC236}">
                  <a16:creationId xmlns:a16="http://schemas.microsoft.com/office/drawing/2014/main" id="{A7580B93-76B4-4AFE-BE62-EE9F73E2018A}"/>
                </a:ext>
              </a:extLst>
            </p:cNvPr>
            <p:cNvCxnSpPr>
              <a:cxnSpLocks/>
            </p:cNvCxnSpPr>
            <p:nvPr/>
          </p:nvCxnSpPr>
          <p:spPr>
            <a:xfrm>
              <a:off x="1384421" y="5081584"/>
              <a:ext cx="44474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直線コネクタ 442">
              <a:extLst>
                <a:ext uri="{FF2B5EF4-FFF2-40B4-BE49-F238E27FC236}">
                  <a16:creationId xmlns:a16="http://schemas.microsoft.com/office/drawing/2014/main" id="{89FA9D85-359D-422C-A089-263B8002B95C}"/>
                </a:ext>
              </a:extLst>
            </p:cNvPr>
            <p:cNvCxnSpPr>
              <a:cxnSpLocks/>
            </p:cNvCxnSpPr>
            <p:nvPr/>
          </p:nvCxnSpPr>
          <p:spPr>
            <a:xfrm>
              <a:off x="1384419" y="5243509"/>
              <a:ext cx="44474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直線コネクタ 443">
              <a:extLst>
                <a:ext uri="{FF2B5EF4-FFF2-40B4-BE49-F238E27FC236}">
                  <a16:creationId xmlns:a16="http://schemas.microsoft.com/office/drawing/2014/main" id="{E84FF7B7-4A89-46B7-91DD-C4D22FF031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84420" y="1281113"/>
              <a:ext cx="0" cy="396239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直線コネクタ 444">
              <a:extLst>
                <a:ext uri="{FF2B5EF4-FFF2-40B4-BE49-F238E27FC236}">
                  <a16:creationId xmlns:a16="http://schemas.microsoft.com/office/drawing/2014/main" id="{512535C5-8925-40C4-A086-59C406E9ABD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00100" y="4245219"/>
              <a:ext cx="584320" cy="83636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直線コネクタ 445">
              <a:extLst>
                <a:ext uri="{FF2B5EF4-FFF2-40B4-BE49-F238E27FC236}">
                  <a16:creationId xmlns:a16="http://schemas.microsoft.com/office/drawing/2014/main" id="{83BA81D7-6667-4390-A499-0E18F0A799A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00099" y="4407144"/>
              <a:ext cx="584320" cy="83636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9" name="スクロール: 縦 448">
            <a:extLst>
              <a:ext uri="{FF2B5EF4-FFF2-40B4-BE49-F238E27FC236}">
                <a16:creationId xmlns:a16="http://schemas.microsoft.com/office/drawing/2014/main" id="{F9B1C4D0-3FE3-4434-9706-03A5F6FA991A}"/>
              </a:ext>
            </a:extLst>
          </p:cNvPr>
          <p:cNvSpPr/>
          <p:nvPr/>
        </p:nvSpPr>
        <p:spPr>
          <a:xfrm rot="16200000">
            <a:off x="8452018" y="4734234"/>
            <a:ext cx="2116464" cy="216035"/>
          </a:xfrm>
          <a:prstGeom prst="verticalScroll">
            <a:avLst>
              <a:gd name="adj" fmla="val 5280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453" name="テキスト ボックス 452">
            <a:extLst>
              <a:ext uri="{FF2B5EF4-FFF2-40B4-BE49-F238E27FC236}">
                <a16:creationId xmlns:a16="http://schemas.microsoft.com/office/drawing/2014/main" id="{3ED12D0D-869B-4C59-880E-CC369BDB2655}"/>
              </a:ext>
            </a:extLst>
          </p:cNvPr>
          <p:cNvSpPr txBox="1"/>
          <p:nvPr/>
        </p:nvSpPr>
        <p:spPr>
          <a:xfrm>
            <a:off x="3617441" y="5905857"/>
            <a:ext cx="3200090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給湯器が格納されている建具の養生は</a:t>
            </a:r>
            <a:r>
              <a:rPr lang="en-US" altLang="ja-JP" sz="975" b="1" dirty="0"/>
              <a:t>NG</a:t>
            </a:r>
            <a:endParaRPr lang="ja-JP" altLang="en-US" sz="975" b="1" dirty="0"/>
          </a:p>
        </p:txBody>
      </p:sp>
      <p:sp>
        <p:nvSpPr>
          <p:cNvPr id="454" name="テキスト ボックス 453">
            <a:extLst>
              <a:ext uri="{FF2B5EF4-FFF2-40B4-BE49-F238E27FC236}">
                <a16:creationId xmlns:a16="http://schemas.microsoft.com/office/drawing/2014/main" id="{7E7875C1-BED2-4891-A5BB-D07BA7068E64}"/>
              </a:ext>
            </a:extLst>
          </p:cNvPr>
          <p:cNvSpPr txBox="1"/>
          <p:nvPr/>
        </p:nvSpPr>
        <p:spPr>
          <a:xfrm>
            <a:off x="6925288" y="5899713"/>
            <a:ext cx="2692978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75" b="1" dirty="0"/>
              <a:t>給湯器が格納されている建具の養生はしない</a:t>
            </a:r>
          </a:p>
        </p:txBody>
      </p:sp>
      <p:sp>
        <p:nvSpPr>
          <p:cNvPr id="2" name="フリーフォーム: 図形 1">
            <a:extLst>
              <a:ext uri="{FF2B5EF4-FFF2-40B4-BE49-F238E27FC236}">
                <a16:creationId xmlns:a16="http://schemas.microsoft.com/office/drawing/2014/main" id="{78A0E572-860D-40C9-BE8A-F10BFFAD1015}"/>
              </a:ext>
            </a:extLst>
          </p:cNvPr>
          <p:cNvSpPr/>
          <p:nvPr/>
        </p:nvSpPr>
        <p:spPr>
          <a:xfrm>
            <a:off x="3892748" y="1419845"/>
            <a:ext cx="309563" cy="2040112"/>
          </a:xfrm>
          <a:custGeom>
            <a:avLst/>
            <a:gdLst>
              <a:gd name="connsiteX0" fmla="*/ 371475 w 381000"/>
              <a:gd name="connsiteY0" fmla="*/ 2495550 h 2495550"/>
              <a:gd name="connsiteX1" fmla="*/ 9525 w 381000"/>
              <a:gd name="connsiteY1" fmla="*/ 1971675 h 2495550"/>
              <a:gd name="connsiteX2" fmla="*/ 0 w 381000"/>
              <a:gd name="connsiteY2" fmla="*/ 0 h 2495550"/>
              <a:gd name="connsiteX3" fmla="*/ 381000 w 381000"/>
              <a:gd name="connsiteY3" fmla="*/ 0 h 2495550"/>
              <a:gd name="connsiteX4" fmla="*/ 371475 w 381000"/>
              <a:gd name="connsiteY4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0" h="2495550">
                <a:moveTo>
                  <a:pt x="371475" y="2495550"/>
                </a:moveTo>
                <a:lnTo>
                  <a:pt x="9525" y="1971675"/>
                </a:lnTo>
                <a:lnTo>
                  <a:pt x="0" y="0"/>
                </a:lnTo>
                <a:lnTo>
                  <a:pt x="381000" y="0"/>
                </a:lnTo>
                <a:lnTo>
                  <a:pt x="371475" y="249555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 dirty="0"/>
          </a:p>
        </p:txBody>
      </p:sp>
      <p:sp>
        <p:nvSpPr>
          <p:cNvPr id="235" name="フリーフォーム: 図形 234">
            <a:extLst>
              <a:ext uri="{FF2B5EF4-FFF2-40B4-BE49-F238E27FC236}">
                <a16:creationId xmlns:a16="http://schemas.microsoft.com/office/drawing/2014/main" id="{82725ECB-F4B9-45DA-A106-313CF336D32A}"/>
              </a:ext>
            </a:extLst>
          </p:cNvPr>
          <p:cNvSpPr/>
          <p:nvPr/>
        </p:nvSpPr>
        <p:spPr>
          <a:xfrm>
            <a:off x="7027612" y="1433963"/>
            <a:ext cx="309563" cy="2040112"/>
          </a:xfrm>
          <a:custGeom>
            <a:avLst/>
            <a:gdLst>
              <a:gd name="connsiteX0" fmla="*/ 371475 w 381000"/>
              <a:gd name="connsiteY0" fmla="*/ 2495550 h 2495550"/>
              <a:gd name="connsiteX1" fmla="*/ 9525 w 381000"/>
              <a:gd name="connsiteY1" fmla="*/ 1971675 h 2495550"/>
              <a:gd name="connsiteX2" fmla="*/ 0 w 381000"/>
              <a:gd name="connsiteY2" fmla="*/ 0 h 2495550"/>
              <a:gd name="connsiteX3" fmla="*/ 381000 w 381000"/>
              <a:gd name="connsiteY3" fmla="*/ 0 h 2495550"/>
              <a:gd name="connsiteX4" fmla="*/ 371475 w 381000"/>
              <a:gd name="connsiteY4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0" h="2495550">
                <a:moveTo>
                  <a:pt x="371475" y="2495550"/>
                </a:moveTo>
                <a:lnTo>
                  <a:pt x="9525" y="1971675"/>
                </a:lnTo>
                <a:lnTo>
                  <a:pt x="0" y="0"/>
                </a:lnTo>
                <a:lnTo>
                  <a:pt x="381000" y="0"/>
                </a:lnTo>
                <a:lnTo>
                  <a:pt x="371475" y="249555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cxnSp>
        <p:nvCxnSpPr>
          <p:cNvPr id="236" name="直線矢印コネクタ 235">
            <a:extLst>
              <a:ext uri="{FF2B5EF4-FFF2-40B4-BE49-F238E27FC236}">
                <a16:creationId xmlns:a16="http://schemas.microsoft.com/office/drawing/2014/main" id="{D35FC342-3AC9-453D-B45A-7B1241A71486}"/>
              </a:ext>
            </a:extLst>
          </p:cNvPr>
          <p:cNvCxnSpPr>
            <a:cxnSpLocks/>
          </p:cNvCxnSpPr>
          <p:nvPr/>
        </p:nvCxnSpPr>
        <p:spPr>
          <a:xfrm>
            <a:off x="8878281" y="2666318"/>
            <a:ext cx="517356" cy="0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線矢印コネクタ 239">
            <a:extLst>
              <a:ext uri="{FF2B5EF4-FFF2-40B4-BE49-F238E27FC236}">
                <a16:creationId xmlns:a16="http://schemas.microsoft.com/office/drawing/2014/main" id="{E2EB0168-731E-4BAF-A2A7-6199B621FB01}"/>
              </a:ext>
            </a:extLst>
          </p:cNvPr>
          <p:cNvCxnSpPr>
            <a:cxnSpLocks/>
          </p:cNvCxnSpPr>
          <p:nvPr/>
        </p:nvCxnSpPr>
        <p:spPr>
          <a:xfrm flipH="1" flipV="1">
            <a:off x="8273058" y="1370409"/>
            <a:ext cx="2230" cy="396211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線矢印コネクタ 242">
            <a:extLst>
              <a:ext uri="{FF2B5EF4-FFF2-40B4-BE49-F238E27FC236}">
                <a16:creationId xmlns:a16="http://schemas.microsoft.com/office/drawing/2014/main" id="{E955179A-F4DB-4FAD-89BD-04EBD46F1379}"/>
              </a:ext>
            </a:extLst>
          </p:cNvPr>
          <p:cNvCxnSpPr>
            <a:cxnSpLocks/>
          </p:cNvCxnSpPr>
          <p:nvPr/>
        </p:nvCxnSpPr>
        <p:spPr>
          <a:xfrm flipH="1">
            <a:off x="7338776" y="2529063"/>
            <a:ext cx="362279" cy="0"/>
          </a:xfrm>
          <a:prstGeom prst="straightConnector1">
            <a:avLst/>
          </a:prstGeom>
          <a:ln w="50800" cmpd="sng">
            <a:solidFill>
              <a:srgbClr val="FF0000"/>
            </a:solidFill>
            <a:prstDash val="solid"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フリーフォーム: 図形 302">
            <a:extLst>
              <a:ext uri="{FF2B5EF4-FFF2-40B4-BE49-F238E27FC236}">
                <a16:creationId xmlns:a16="http://schemas.microsoft.com/office/drawing/2014/main" id="{1E9BF754-922A-431B-9E7D-9DCA43E1DF87}"/>
              </a:ext>
            </a:extLst>
          </p:cNvPr>
          <p:cNvSpPr/>
          <p:nvPr/>
        </p:nvSpPr>
        <p:spPr>
          <a:xfrm>
            <a:off x="3907494" y="3780304"/>
            <a:ext cx="309563" cy="2040112"/>
          </a:xfrm>
          <a:custGeom>
            <a:avLst/>
            <a:gdLst>
              <a:gd name="connsiteX0" fmla="*/ 371475 w 381000"/>
              <a:gd name="connsiteY0" fmla="*/ 2495550 h 2495550"/>
              <a:gd name="connsiteX1" fmla="*/ 9525 w 381000"/>
              <a:gd name="connsiteY1" fmla="*/ 1971675 h 2495550"/>
              <a:gd name="connsiteX2" fmla="*/ 0 w 381000"/>
              <a:gd name="connsiteY2" fmla="*/ 0 h 2495550"/>
              <a:gd name="connsiteX3" fmla="*/ 381000 w 381000"/>
              <a:gd name="connsiteY3" fmla="*/ 0 h 2495550"/>
              <a:gd name="connsiteX4" fmla="*/ 371475 w 381000"/>
              <a:gd name="connsiteY4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0" h="2495550">
                <a:moveTo>
                  <a:pt x="371475" y="2495550"/>
                </a:moveTo>
                <a:lnTo>
                  <a:pt x="9525" y="1971675"/>
                </a:lnTo>
                <a:lnTo>
                  <a:pt x="0" y="0"/>
                </a:lnTo>
                <a:lnTo>
                  <a:pt x="381000" y="0"/>
                </a:lnTo>
                <a:lnTo>
                  <a:pt x="371475" y="249555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 dirty="0"/>
          </a:p>
        </p:txBody>
      </p:sp>
      <p:sp>
        <p:nvSpPr>
          <p:cNvPr id="304" name="フリーフォーム: 図形 303">
            <a:extLst>
              <a:ext uri="{FF2B5EF4-FFF2-40B4-BE49-F238E27FC236}">
                <a16:creationId xmlns:a16="http://schemas.microsoft.com/office/drawing/2014/main" id="{A1C1AF1F-0A03-467A-8723-A2935CB48B09}"/>
              </a:ext>
            </a:extLst>
          </p:cNvPr>
          <p:cNvSpPr/>
          <p:nvPr/>
        </p:nvSpPr>
        <p:spPr>
          <a:xfrm>
            <a:off x="7042709" y="3811427"/>
            <a:ext cx="309563" cy="1991621"/>
          </a:xfrm>
          <a:custGeom>
            <a:avLst/>
            <a:gdLst>
              <a:gd name="connsiteX0" fmla="*/ 371475 w 381000"/>
              <a:gd name="connsiteY0" fmla="*/ 2495550 h 2495550"/>
              <a:gd name="connsiteX1" fmla="*/ 9525 w 381000"/>
              <a:gd name="connsiteY1" fmla="*/ 1971675 h 2495550"/>
              <a:gd name="connsiteX2" fmla="*/ 0 w 381000"/>
              <a:gd name="connsiteY2" fmla="*/ 0 h 2495550"/>
              <a:gd name="connsiteX3" fmla="*/ 381000 w 381000"/>
              <a:gd name="connsiteY3" fmla="*/ 0 h 2495550"/>
              <a:gd name="connsiteX4" fmla="*/ 371475 w 381000"/>
              <a:gd name="connsiteY4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0" h="2495550">
                <a:moveTo>
                  <a:pt x="371475" y="2495550"/>
                </a:moveTo>
                <a:lnTo>
                  <a:pt x="9525" y="1971675"/>
                </a:lnTo>
                <a:lnTo>
                  <a:pt x="0" y="0"/>
                </a:lnTo>
                <a:lnTo>
                  <a:pt x="381000" y="0"/>
                </a:lnTo>
                <a:lnTo>
                  <a:pt x="371475" y="249555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cxnSp>
        <p:nvCxnSpPr>
          <p:cNvPr id="305" name="直線矢印コネクタ 304">
            <a:extLst>
              <a:ext uri="{FF2B5EF4-FFF2-40B4-BE49-F238E27FC236}">
                <a16:creationId xmlns:a16="http://schemas.microsoft.com/office/drawing/2014/main" id="{BC40FF05-D2E1-412A-948E-288A303CF746}"/>
              </a:ext>
            </a:extLst>
          </p:cNvPr>
          <p:cNvCxnSpPr>
            <a:cxnSpLocks/>
          </p:cNvCxnSpPr>
          <p:nvPr/>
        </p:nvCxnSpPr>
        <p:spPr>
          <a:xfrm>
            <a:off x="8927362" y="4898635"/>
            <a:ext cx="475599" cy="787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直線矢印コネクタ 306">
            <a:extLst>
              <a:ext uri="{FF2B5EF4-FFF2-40B4-BE49-F238E27FC236}">
                <a16:creationId xmlns:a16="http://schemas.microsoft.com/office/drawing/2014/main" id="{BB2EC619-BF6E-44CE-BB23-EACC36B5FE6B}"/>
              </a:ext>
            </a:extLst>
          </p:cNvPr>
          <p:cNvCxnSpPr>
            <a:cxnSpLocks/>
          </p:cNvCxnSpPr>
          <p:nvPr/>
        </p:nvCxnSpPr>
        <p:spPr>
          <a:xfrm flipV="1">
            <a:off x="8325863" y="3769519"/>
            <a:ext cx="1369" cy="310837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直線矢印コネクタ 308">
            <a:extLst>
              <a:ext uri="{FF2B5EF4-FFF2-40B4-BE49-F238E27FC236}">
                <a16:creationId xmlns:a16="http://schemas.microsoft.com/office/drawing/2014/main" id="{67AB741B-A04D-4C5D-8120-4BA09423D8F5}"/>
              </a:ext>
            </a:extLst>
          </p:cNvPr>
          <p:cNvCxnSpPr>
            <a:cxnSpLocks/>
          </p:cNvCxnSpPr>
          <p:nvPr/>
        </p:nvCxnSpPr>
        <p:spPr>
          <a:xfrm flipH="1">
            <a:off x="7368785" y="4924789"/>
            <a:ext cx="362279" cy="0"/>
          </a:xfrm>
          <a:prstGeom prst="straightConnector1">
            <a:avLst/>
          </a:prstGeom>
          <a:ln w="50800" cmpd="sng">
            <a:solidFill>
              <a:srgbClr val="FF0000"/>
            </a:solidFill>
            <a:prstDash val="solid"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" name="テキスト ボックス 310">
            <a:extLst>
              <a:ext uri="{FF2B5EF4-FFF2-40B4-BE49-F238E27FC236}">
                <a16:creationId xmlns:a16="http://schemas.microsoft.com/office/drawing/2014/main" id="{39D03D2F-19F2-4384-BFB1-7925DB8E5712}"/>
              </a:ext>
            </a:extLst>
          </p:cNvPr>
          <p:cNvSpPr txBox="1"/>
          <p:nvPr/>
        </p:nvSpPr>
        <p:spPr>
          <a:xfrm>
            <a:off x="1133660" y="1075892"/>
            <a:ext cx="1857622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63" dirty="0"/>
              <a:t>ガス機器等設置位置</a:t>
            </a:r>
          </a:p>
        </p:txBody>
      </p:sp>
      <p:sp>
        <p:nvSpPr>
          <p:cNvPr id="244" name="テキスト ボックス 243">
            <a:extLst>
              <a:ext uri="{FF2B5EF4-FFF2-40B4-BE49-F238E27FC236}">
                <a16:creationId xmlns:a16="http://schemas.microsoft.com/office/drawing/2014/main" id="{1D3A664F-F2D4-459D-BBD4-FD9F68169F16}"/>
              </a:ext>
            </a:extLst>
          </p:cNvPr>
          <p:cNvSpPr txBox="1"/>
          <p:nvPr/>
        </p:nvSpPr>
        <p:spPr>
          <a:xfrm>
            <a:off x="9012024" y="202409"/>
            <a:ext cx="678531" cy="2923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300" b="1" dirty="0"/>
              <a:t>参考例</a:t>
            </a:r>
          </a:p>
        </p:txBody>
      </p:sp>
      <p:sp>
        <p:nvSpPr>
          <p:cNvPr id="314" name="テキスト ボックス 313">
            <a:extLst>
              <a:ext uri="{FF2B5EF4-FFF2-40B4-BE49-F238E27FC236}">
                <a16:creationId xmlns:a16="http://schemas.microsoft.com/office/drawing/2014/main" id="{9E491F7C-FB0F-4E51-A9F4-D6257C3B2A3C}"/>
              </a:ext>
            </a:extLst>
          </p:cNvPr>
          <p:cNvSpPr txBox="1"/>
          <p:nvPr/>
        </p:nvSpPr>
        <p:spPr>
          <a:xfrm>
            <a:off x="6737223" y="1973190"/>
            <a:ext cx="689839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b="1" dirty="0">
                <a:solidFill>
                  <a:srgbClr val="FF0000"/>
                </a:solidFill>
              </a:rPr>
              <a:t>1</a:t>
            </a:r>
            <a:r>
              <a:rPr lang="ja-JP" altLang="en-US" sz="975" b="1" dirty="0" err="1">
                <a:solidFill>
                  <a:srgbClr val="FF0000"/>
                </a:solidFill>
              </a:rPr>
              <a:t>ｍ</a:t>
            </a:r>
            <a:r>
              <a:rPr lang="ja-JP" altLang="en-US" sz="975" b="1" dirty="0">
                <a:solidFill>
                  <a:srgbClr val="FF0000"/>
                </a:solidFill>
              </a:rPr>
              <a:t>未満だが、見切れるところ以降は養生することが出来る</a:t>
            </a:r>
          </a:p>
        </p:txBody>
      </p:sp>
      <p:sp>
        <p:nvSpPr>
          <p:cNvPr id="315" name="テキスト ボックス 314">
            <a:extLst>
              <a:ext uri="{FF2B5EF4-FFF2-40B4-BE49-F238E27FC236}">
                <a16:creationId xmlns:a16="http://schemas.microsoft.com/office/drawing/2014/main" id="{53A9EFA4-4FBD-4F03-A11C-06D64327B0F5}"/>
              </a:ext>
            </a:extLst>
          </p:cNvPr>
          <p:cNvSpPr txBox="1"/>
          <p:nvPr/>
        </p:nvSpPr>
        <p:spPr>
          <a:xfrm>
            <a:off x="6737223" y="4402770"/>
            <a:ext cx="689839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b="1" dirty="0">
                <a:solidFill>
                  <a:srgbClr val="FF0000"/>
                </a:solidFill>
              </a:rPr>
              <a:t>1</a:t>
            </a:r>
            <a:r>
              <a:rPr lang="ja-JP" altLang="en-US" sz="975" b="1" dirty="0" err="1">
                <a:solidFill>
                  <a:srgbClr val="FF0000"/>
                </a:solidFill>
              </a:rPr>
              <a:t>ｍ</a:t>
            </a:r>
            <a:r>
              <a:rPr lang="ja-JP" altLang="en-US" sz="975" b="1" dirty="0">
                <a:solidFill>
                  <a:srgbClr val="FF0000"/>
                </a:solidFill>
              </a:rPr>
              <a:t>未満だが、見切れるところ以降は養生することが出来る</a:t>
            </a:r>
          </a:p>
        </p:txBody>
      </p:sp>
      <p:grpSp>
        <p:nvGrpSpPr>
          <p:cNvPr id="316" name="グループ化 315">
            <a:extLst>
              <a:ext uri="{FF2B5EF4-FFF2-40B4-BE49-F238E27FC236}">
                <a16:creationId xmlns:a16="http://schemas.microsoft.com/office/drawing/2014/main" id="{53505C35-3A9F-4384-A673-8675CAF17B5F}"/>
              </a:ext>
            </a:extLst>
          </p:cNvPr>
          <p:cNvGrpSpPr/>
          <p:nvPr/>
        </p:nvGrpSpPr>
        <p:grpSpPr>
          <a:xfrm>
            <a:off x="6648754" y="6263999"/>
            <a:ext cx="3059724" cy="242374"/>
            <a:chOff x="7299079" y="313635"/>
            <a:chExt cx="3765814" cy="298306"/>
          </a:xfrm>
        </p:grpSpPr>
        <p:sp>
          <p:nvSpPr>
            <p:cNvPr id="317" name="テキスト ボックス 316">
              <a:extLst>
                <a:ext uri="{FF2B5EF4-FFF2-40B4-BE49-F238E27FC236}">
                  <a16:creationId xmlns:a16="http://schemas.microsoft.com/office/drawing/2014/main" id="{F14C6226-F4FD-4084-B648-D256EB410C6F}"/>
                </a:ext>
              </a:extLst>
            </p:cNvPr>
            <p:cNvSpPr txBox="1"/>
            <p:nvPr/>
          </p:nvSpPr>
          <p:spPr>
            <a:xfrm>
              <a:off x="7299079" y="313635"/>
              <a:ext cx="3765814" cy="298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ja-JP" altLang="en-US" sz="975" dirty="0"/>
                <a:t>凡例：　　　　</a:t>
              </a:r>
              <a:r>
                <a:rPr lang="en-US" altLang="ja-JP" sz="975" dirty="0"/>
                <a:t>1</a:t>
              </a:r>
              <a:r>
                <a:rPr lang="ja-JP" altLang="en-US" sz="975" dirty="0" err="1"/>
                <a:t>ｍ</a:t>
              </a:r>
              <a:r>
                <a:rPr lang="ja-JP" altLang="en-US" sz="975" dirty="0"/>
                <a:t>以上、　　　　</a:t>
              </a:r>
              <a:r>
                <a:rPr lang="en-US" altLang="ja-JP" sz="975" dirty="0"/>
                <a:t>1</a:t>
              </a:r>
              <a:r>
                <a:rPr lang="ja-JP" altLang="en-US" sz="975" dirty="0" err="1"/>
                <a:t>ｍ</a:t>
              </a:r>
              <a:r>
                <a:rPr lang="ja-JP" altLang="en-US" sz="975" dirty="0"/>
                <a:t>未満</a:t>
              </a:r>
            </a:p>
          </p:txBody>
        </p:sp>
        <p:cxnSp>
          <p:nvCxnSpPr>
            <p:cNvPr id="318" name="直線矢印コネクタ 317">
              <a:extLst>
                <a:ext uri="{FF2B5EF4-FFF2-40B4-BE49-F238E27FC236}">
                  <a16:creationId xmlns:a16="http://schemas.microsoft.com/office/drawing/2014/main" id="{0FD2A3F3-2549-452A-B167-1795F951CB8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513582" y="438015"/>
              <a:ext cx="574184" cy="7691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線矢印コネクタ 318">
              <a:extLst>
                <a:ext uri="{FF2B5EF4-FFF2-40B4-BE49-F238E27FC236}">
                  <a16:creationId xmlns:a16="http://schemas.microsoft.com/office/drawing/2014/main" id="{FBE54FB0-003F-4906-954C-4C2C079FB48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798775" y="440051"/>
              <a:ext cx="574184" cy="7691"/>
            </a:xfrm>
            <a:prstGeom prst="straightConnector1">
              <a:avLst/>
            </a:prstGeom>
            <a:ln w="50800">
              <a:solidFill>
                <a:srgbClr val="FF0000"/>
              </a:solidFill>
              <a:headEnd type="arrow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6306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CC52C8E4-AFE0-445F-A3F9-84DBC810B957}" vid="{E08FA4AB-9171-4AB6-9ADA-32726D214D7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555</TotalTime>
  <Words>331</Words>
  <Application>Microsoft Office PowerPoint</Application>
  <PresentationFormat>A4 210 x 297 mm</PresentationFormat>
  <Paragraphs>49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独立行政法人都市再生機構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UR-NET</dc:creator>
  <cp:lastModifiedBy>UR-NET</cp:lastModifiedBy>
  <cp:revision>44</cp:revision>
  <cp:lastPrinted>2020-04-02T07:43:16Z</cp:lastPrinted>
  <dcterms:created xsi:type="dcterms:W3CDTF">2020-03-09T03:04:39Z</dcterms:created>
  <dcterms:modified xsi:type="dcterms:W3CDTF">2020-04-02T07:46:41Z</dcterms:modified>
</cp:coreProperties>
</file>